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363" r:id="rId2"/>
    <p:sldId id="278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279" r:id="rId11"/>
    <p:sldId id="288" r:id="rId12"/>
    <p:sldId id="281" r:id="rId13"/>
    <p:sldId id="341" r:id="rId14"/>
    <p:sldId id="368" r:id="rId15"/>
    <p:sldId id="282" r:id="rId16"/>
    <p:sldId id="283" r:id="rId17"/>
    <p:sldId id="364" r:id="rId18"/>
    <p:sldId id="286" r:id="rId19"/>
    <p:sldId id="367" r:id="rId20"/>
    <p:sldId id="270" r:id="rId21"/>
    <p:sldId id="276" r:id="rId22"/>
    <p:sldId id="289" r:id="rId23"/>
    <p:sldId id="297" r:id="rId24"/>
    <p:sldId id="298" r:id="rId25"/>
    <p:sldId id="346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06" r:id="rId34"/>
    <p:sldId id="343" r:id="rId35"/>
    <p:sldId id="307" r:id="rId36"/>
    <p:sldId id="315" r:id="rId37"/>
    <p:sldId id="312" r:id="rId38"/>
    <p:sldId id="344" r:id="rId39"/>
    <p:sldId id="316" r:id="rId40"/>
    <p:sldId id="317" r:id="rId41"/>
    <p:sldId id="318" r:id="rId42"/>
    <p:sldId id="365" r:id="rId43"/>
    <p:sldId id="320" r:id="rId44"/>
    <p:sldId id="321" r:id="rId45"/>
    <p:sldId id="322" r:id="rId46"/>
    <p:sldId id="366" r:id="rId47"/>
    <p:sldId id="274" r:id="rId48"/>
    <p:sldId id="334" r:id="rId49"/>
    <p:sldId id="335" r:id="rId50"/>
    <p:sldId id="338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3300"/>
    <a:srgbClr val="FFFF99"/>
    <a:srgbClr val="FF99CC"/>
    <a:srgbClr val="FF9999"/>
    <a:srgbClr val="99CCFF"/>
    <a:srgbClr val="CCECFF"/>
    <a:srgbClr val="66FF99"/>
    <a:srgbClr val="FF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9D892-C1D2-4298-BEC4-F21461AA0639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91523-F823-4408-A487-C3A5AB2D2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7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A07CC1-4B67-490C-A94D-9F95924AED16}" type="slidenum">
              <a:rPr lang="ru-RU" altLang="ru-RU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4B0035D0-8F6C-4137-A145-032BAEAE1A8C}" type="slidenum">
              <a:rPr lang="ru-RU" altLang="ru-RU" sz="1200" smtClean="0"/>
              <a:pPr eaLnBrk="1" hangingPunct="1"/>
              <a:t>50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1982-3CCA-407B-BBAB-BE141C49277A}" type="datetime1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B600-E5E5-4BF1-977F-50B1DFDC29A1}" type="datetime1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2A81-3553-411F-A836-7AB3B0839C4A}" type="datetime1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EDF-C7FF-40C7-AB14-9DB384767D85}" type="datetime1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F6E7-75E9-4E8B-A7D1-582537AE7997}" type="datetime1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4FD4-B947-4A73-AEB5-68482C5F7DA4}" type="datetime1">
              <a:rPr lang="ru-RU" smtClean="0"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0306-A2CE-4070-A426-5E896C5E9E1A}" type="datetime1">
              <a:rPr lang="ru-RU" smtClean="0"/>
              <a:t>24.07.2014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9C9B-D34E-40DE-9B6F-4112F1A09574}" type="datetime1">
              <a:rPr lang="ru-RU" smtClean="0"/>
              <a:t>24.07.2014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174E-6CC5-474D-AE75-A5EF7AAD2C36}" type="datetime1">
              <a:rPr lang="ru-RU" smtClean="0"/>
              <a:t>24.07.2014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1258-59DD-4E78-A219-CB28F6055DEA}" type="datetime1">
              <a:rPr lang="ru-RU" smtClean="0"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AD86-2548-465E-9AB5-16A3125406B9}" type="datetime1">
              <a:rPr lang="ru-RU" smtClean="0"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0033CC"/>
            </a:gs>
            <a:gs pos="20000">
              <a:srgbClr val="0066FF"/>
            </a:gs>
            <a:gs pos="2000">
              <a:srgbClr val="6699FF"/>
            </a:gs>
            <a:gs pos="100000">
              <a:srgbClr val="00339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4568A-C2E9-4ACF-A837-8ED7850305AD}" type="datetime1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AutoShape 20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3381255" y="6414213"/>
            <a:ext cx="914400" cy="304800"/>
          </a:xfrm>
          <a:prstGeom prst="actionButtonBackPrevious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" name="AutoShape 21">
            <a:hlinkClick r:id="rId13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4292658" y="6413500"/>
            <a:ext cx="533400" cy="304800"/>
          </a:xfrm>
          <a:prstGeom prst="actionButtonHome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none" anchor="ctr"/>
          <a:lstStyle/>
          <a:p>
            <a:pPr algn="ctr">
              <a:defRPr/>
            </a:pPr>
            <a:endParaRPr lang="ru-RU" sz="1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 userDrawn="1"/>
        </p:nvSpPr>
        <p:spPr>
          <a:xfrm>
            <a:off x="4826058" y="6413500"/>
            <a:ext cx="914400" cy="304800"/>
          </a:xfrm>
          <a:prstGeom prst="actionButtonForwardNex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rgbClr val="FFFFFF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audio" Target="file:///C:\Users\&#1055;&#1072;&#1083;&#1077;&#1094;&#1082;&#1080;&#1093;%20&#1045;&#1083;&#1077;&#1085;&#1072;\Desktop\&#1040;&#1082;&#1082;&#1086;&#1084;&#1087;&#1072;&#1085;&#1077;&#1084;&#1077;&#1085;&#1090;%20&#1076;&#1083;&#1103;%201%20&#1089;&#1077;&#1085;&#1090;&#1103;&#1073;&#1088;&#1103;_&#1085;&#1072;&#1076;&#1086;%20&#1076;&#1086;&#1076;&#1077;&#1083;&#1072;&#1090;&#1100;\&#1055;&#1088;&#1077;&#1079;&#1077;&#1085;&#1090;&#1072;&#1094;&#1080;&#1103;\Clapping_Several_People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slide" Target="slide10.xml"/><Relationship Id="rId7" Type="http://schemas.openxmlformats.org/officeDocument/2006/relationships/slide" Target="slide3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6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72;&#1083;&#1077;&#1094;&#1082;&#1080;&#1093;%20&#1045;&#1083;&#1077;&#1085;&#1072;\Desktop\&#1040;&#1082;&#1082;&#1086;&#1084;&#1087;&#1072;&#1085;&#1077;&#1084;&#1077;&#1085;&#1090;%20&#1076;&#1083;&#1103;%201%20&#1089;&#1077;&#1085;&#1090;&#1103;&#1073;&#1088;&#1103;_&#1085;&#1072;&#1076;&#1086;%20&#1076;&#1086;&#1076;&#1077;&#1083;&#1072;&#1090;&#1100;\&#1055;&#1088;&#1077;&#1079;&#1077;&#1085;&#1090;&#1072;&#1094;&#1080;&#1103;\&#1052;&#1080;&#1088;%20&#1087;&#1086;&#1093;&#1086;&#1078;%20&#1085;&#1072;%20&#1094;&#1074;&#1077;&#1090;&#1085;&#1086;&#1081;%20&#1083;&#1091;&#1075;%20(-).mp3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72;&#1083;&#1077;&#1094;&#1082;&#1080;&#1093;%20&#1045;&#1083;&#1077;&#1085;&#1072;\Desktop\&#1040;&#1082;&#1082;&#1086;&#1084;&#1087;&#1072;&#1085;&#1077;&#1084;&#1077;&#1085;&#1090;%20&#1076;&#1083;&#1103;%201%20&#1089;&#1077;&#1085;&#1090;&#1103;&#1073;&#1088;&#1103;_&#1085;&#1072;&#1076;&#1086;%20&#1076;&#1086;&#1076;&#1077;&#1083;&#1072;&#1090;&#1100;\&#1055;&#1088;&#1077;&#1079;&#1077;&#1085;&#1090;&#1072;&#1094;&#1080;&#1103;\&#1055;&#1077;&#1089;&#1077;&#1085;&#1082;&#1072;-&#1089;&#1087;&#1086;&#1088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0.gif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30.png"/><Relationship Id="rId4" Type="http://schemas.openxmlformats.org/officeDocument/2006/relationships/image" Target="../media/image45.jpeg"/><Relationship Id="rId9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6.jpeg"/><Relationship Id="rId5" Type="http://schemas.openxmlformats.org/officeDocument/2006/relationships/image" Target="../media/image30.png"/><Relationship Id="rId4" Type="http://schemas.openxmlformats.org/officeDocument/2006/relationships/image" Target="../media/image5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tagoc.foreverhost.us/29/multfilm-izbushka-na-kurix-nozhkax.php" TargetMode="External"/><Relationship Id="rId13" Type="http://schemas.openxmlformats.org/officeDocument/2006/relationships/hyperlink" Target="http://www.raskraski.ru/cat_show_388775.html" TargetMode="External"/><Relationship Id="rId3" Type="http://schemas.openxmlformats.org/officeDocument/2006/relationships/hyperlink" Target="http://art-dot.ru/alexei-de-lyamine/" TargetMode="External"/><Relationship Id="rId7" Type="http://schemas.openxmlformats.org/officeDocument/2006/relationships/hyperlink" Target="http://dizlion.at.ua/news/2010-02-07-87" TargetMode="External"/><Relationship Id="rId12" Type="http://schemas.openxmlformats.org/officeDocument/2006/relationships/hyperlink" Target="http://zcipr2492.ucoz.ru/index/razvivaem_motoriku/0-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novostey.com/politic/news492912.html" TargetMode="External"/><Relationship Id="rId11" Type="http://schemas.openxmlformats.org/officeDocument/2006/relationships/hyperlink" Target="http://kopona.com/46178-ramka-dlya-foto-belosnezhka-i-olenenok.html" TargetMode="External"/><Relationship Id="rId5" Type="http://schemas.openxmlformats.org/officeDocument/2006/relationships/hyperlink" Target="http://bydmen.org.ua/post153031710/" TargetMode="External"/><Relationship Id="rId15" Type="http://schemas.openxmlformats.org/officeDocument/2006/relationships/hyperlink" Target="http://raskras-ka.com/raskraski-print/8-marta/raskraski-8-marta-33.html" TargetMode="External"/><Relationship Id="rId10" Type="http://schemas.openxmlformats.org/officeDocument/2006/relationships/hyperlink" Target="http://maxpark.com/community/5920/content/2364924" TargetMode="External"/><Relationship Id="rId4" Type="http://schemas.openxmlformats.org/officeDocument/2006/relationships/hyperlink" Target="http://www.artwall.ru/products/poster_1429" TargetMode="External"/><Relationship Id="rId9" Type="http://schemas.openxmlformats.org/officeDocument/2006/relationships/hyperlink" Target="http://mir-skazok.net/skazochnyie-kartinki-iz-russkih-narodn.html" TargetMode="External"/><Relationship Id="rId14" Type="http://schemas.openxmlformats.org/officeDocument/2006/relationships/hyperlink" Target="http://www.clipartov.net/show-3-1581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6"/>
          <p:cNvSpPr txBox="1">
            <a:spLocks noChangeArrowheads="1"/>
          </p:cNvSpPr>
          <p:nvPr/>
        </p:nvSpPr>
        <p:spPr bwMode="auto">
          <a:xfrm>
            <a:off x="368300" y="4114800"/>
            <a:ext cx="8382000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600" dirty="0" smtClean="0">
                <a:solidFill>
                  <a:srgbClr val="0000CC"/>
                </a:solidFill>
                <a:latin typeface="+mn-lt"/>
              </a:rPr>
              <a:t>Учитель музыки Муниципального автономного общеобразовательного учреждения г. Ростова-на-Дону лицей № 11 «Естественнонаучный»                         Палецких Елена Викторовна</a:t>
            </a:r>
          </a:p>
        </p:txBody>
      </p:sp>
      <p:pic>
        <p:nvPicPr>
          <p:cNvPr id="94210" name="Picture 2" descr="C:\Users\Палецких Елена\Pictures\П.Е\Я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609725" cy="2109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000" y="692696"/>
            <a:ext cx="8382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Урок музыки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 2-м классе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теме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«Музыкальный аккомпанемент»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749009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7390" y="1916113"/>
            <a:ext cx="730424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Музыкальный</a:t>
            </a:r>
          </a:p>
          <a:p>
            <a:pPr algn="ctr">
              <a:defRPr/>
            </a:pPr>
            <a:r>
              <a:rPr lang="ru-RU" sz="8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аккомпанемент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588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такое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«аккомпанемент»?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681288" y="1772816"/>
            <a:ext cx="5472112" cy="4111352"/>
            <a:chOff x="2681288" y="1772816"/>
            <a:chExt cx="5472112" cy="4111352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2681288" y="1772816"/>
              <a:ext cx="5472112" cy="1200150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dirty="0">
                  <a:solidFill>
                    <a:schemeClr val="bg1"/>
                  </a:solidFill>
                  <a:cs typeface="+mn-cs"/>
                </a:rPr>
                <a:t>Аккомпанемент</a:t>
              </a:r>
            </a:p>
            <a:p>
              <a:pPr>
                <a:defRPr/>
              </a:pPr>
              <a:r>
                <a:rPr lang="ru-RU" sz="2400" dirty="0">
                  <a:solidFill>
                    <a:schemeClr val="bg1"/>
                  </a:solidFill>
                  <a:cs typeface="+mn-cs"/>
                </a:rPr>
                <a:t>	по-французски – 				«сопровождение».</a:t>
              </a:r>
            </a:p>
          </p:txBody>
        </p:sp>
        <p:pic>
          <p:nvPicPr>
            <p:cNvPr id="4101" name="Picture 5" descr="D:\Карикатуры\Карикатуры\PCNC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140968"/>
              <a:ext cx="2743200" cy="27432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5283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сопровождает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аккомпанемент?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226591" y="1988840"/>
            <a:ext cx="6626225" cy="3895328"/>
            <a:chOff x="1226591" y="1988840"/>
            <a:chExt cx="6626225" cy="3895328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226591" y="1988840"/>
              <a:ext cx="662622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schemeClr val="bg1"/>
                  </a:solidFill>
                  <a:cs typeface="+mn-cs"/>
                </a:rPr>
                <a:t>Аккомпанемент сопровождает </a:t>
              </a:r>
              <a:r>
                <a:rPr lang="ru-RU" sz="2400" u="sng" dirty="0">
                  <a:solidFill>
                    <a:schemeClr val="bg1"/>
                  </a:solidFill>
                  <a:cs typeface="+mn-cs"/>
                </a:rPr>
                <a:t>мелодию</a:t>
              </a:r>
              <a:r>
                <a:rPr lang="ru-RU" sz="2400" dirty="0">
                  <a:solidFill>
                    <a:schemeClr val="bg1"/>
                  </a:solidFill>
                  <a:cs typeface="+mn-cs"/>
                </a:rPr>
                <a:t> голоса или инструментального произведения.</a:t>
              </a:r>
            </a:p>
          </p:txBody>
        </p:sp>
        <p:pic>
          <p:nvPicPr>
            <p:cNvPr id="11" name="Picture 3" descr="10539549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140968"/>
              <a:ext cx="3679825" cy="27432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6309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Зачем нужен аккомпанемент?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55576" y="1484784"/>
            <a:ext cx="3657600" cy="3459897"/>
            <a:chOff x="755576" y="1484784"/>
            <a:chExt cx="3657600" cy="3459897"/>
          </a:xfrm>
        </p:grpSpPr>
        <p:pic>
          <p:nvPicPr>
            <p:cNvPr id="1026" name="Picture 2" descr="E:\ПАЛЕЦКИХ\Айвазовский _Приближение бури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484784"/>
              <a:ext cx="3657600" cy="262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55576" y="4113684"/>
              <a:ext cx="3657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</a:rPr>
                <a:t>И. Айвазовский </a:t>
              </a:r>
            </a:p>
            <a:p>
              <a:pPr algn="ctr"/>
              <a:r>
                <a:rPr lang="ru-RU" sz="2400" dirty="0" smtClean="0">
                  <a:solidFill>
                    <a:schemeClr val="bg1"/>
                  </a:solidFill>
                </a:rPr>
                <a:t>«Приближение бури»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7" name="Picture 3" descr="E:\ПАЛЕЦКИХ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56" y="3208175"/>
            <a:ext cx="3677072" cy="26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71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ПАЛЕЦКИХ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82" y="3212300"/>
            <a:ext cx="3675846" cy="26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Зачем нужен аккомпанемент?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55576" y="1484784"/>
            <a:ext cx="3657600" cy="3459897"/>
            <a:chOff x="755576" y="1484784"/>
            <a:chExt cx="3657600" cy="3459897"/>
          </a:xfrm>
        </p:grpSpPr>
        <p:pic>
          <p:nvPicPr>
            <p:cNvPr id="1026" name="Picture 2" descr="E:\ПАЛЕЦКИХ\Айвазовский _Приближение бури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484784"/>
              <a:ext cx="3657600" cy="262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55576" y="4113684"/>
              <a:ext cx="3657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</a:rPr>
                <a:t>И. Айвазовский </a:t>
              </a:r>
            </a:p>
            <a:p>
              <a:pPr algn="ctr"/>
              <a:r>
                <a:rPr lang="ru-RU" sz="2400" dirty="0" smtClean="0">
                  <a:solidFill>
                    <a:schemeClr val="bg1"/>
                  </a:solidFill>
                </a:rPr>
                <a:t>«Приближение бури»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074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Какие инструменты могут аккомпанировать?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827584" y="2924945"/>
            <a:ext cx="2044700" cy="3124202"/>
            <a:chOff x="827584" y="2924945"/>
            <a:chExt cx="2044700" cy="3124202"/>
          </a:xfrm>
        </p:grpSpPr>
        <p:pic>
          <p:nvPicPr>
            <p:cNvPr id="6154" name="Picture 3" descr="10529815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924945"/>
              <a:ext cx="2044700" cy="26624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Box 3"/>
            <p:cNvSpPr txBox="1">
              <a:spLocks noChangeArrowheads="1"/>
            </p:cNvSpPr>
            <p:nvPr/>
          </p:nvSpPr>
          <p:spPr bwMode="auto">
            <a:xfrm>
              <a:off x="827584" y="5587438"/>
              <a:ext cx="2044700" cy="46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solidFill>
                    <a:schemeClr val="bg1"/>
                  </a:solidFill>
                  <a:latin typeface="+mn-lt"/>
                </a:rPr>
                <a:t>гитара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383022" y="1781944"/>
            <a:ext cx="2119313" cy="3119438"/>
            <a:chOff x="3383022" y="1781944"/>
            <a:chExt cx="2119313" cy="3119438"/>
          </a:xfrm>
        </p:grpSpPr>
        <p:sp>
          <p:nvSpPr>
            <p:cNvPr id="6152" name="TextBox 2"/>
            <p:cNvSpPr txBox="1">
              <a:spLocks noChangeArrowheads="1"/>
            </p:cNvSpPr>
            <p:nvPr/>
          </p:nvSpPr>
          <p:spPr bwMode="auto">
            <a:xfrm>
              <a:off x="3383023" y="4439517"/>
              <a:ext cx="2119312" cy="461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solidFill>
                    <a:schemeClr val="bg1"/>
                  </a:solidFill>
                  <a:latin typeface="+mn-lt"/>
                </a:rPr>
                <a:t>фортепиано</a:t>
              </a:r>
            </a:p>
          </p:txBody>
        </p:sp>
        <p:pic>
          <p:nvPicPr>
            <p:cNvPr id="6153" name="Picture 5" descr="C:\Users\Палецких Елена\Pictures\r5jp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022" y="1781944"/>
              <a:ext cx="2119312" cy="265757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6012160" y="2924944"/>
            <a:ext cx="2428875" cy="3124200"/>
            <a:chOff x="6012160" y="2924944"/>
            <a:chExt cx="2428875" cy="3124200"/>
          </a:xfrm>
        </p:grpSpPr>
        <p:pic>
          <p:nvPicPr>
            <p:cNvPr id="6150" name="Picture 4" descr="C:\Users\Палецких Елена\Pictures\1803399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2924944"/>
              <a:ext cx="2428875" cy="26624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TextBox 14"/>
            <p:cNvSpPr txBox="1">
              <a:spLocks noChangeArrowheads="1"/>
            </p:cNvSpPr>
            <p:nvPr/>
          </p:nvSpPr>
          <p:spPr bwMode="auto">
            <a:xfrm>
              <a:off x="6012160" y="5587435"/>
              <a:ext cx="2428875" cy="46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solidFill>
                    <a:schemeClr val="bg1"/>
                  </a:solidFill>
                  <a:latin typeface="+mn-lt"/>
                </a:rPr>
                <a:t>гармонь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85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419876" y="3529828"/>
            <a:ext cx="2271713" cy="2471738"/>
            <a:chOff x="3419876" y="3529828"/>
            <a:chExt cx="2271713" cy="2471738"/>
          </a:xfrm>
        </p:grpSpPr>
        <p:pic>
          <p:nvPicPr>
            <p:cNvPr id="7179" name="Picture 3" descr="105394825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8" y="3529828"/>
              <a:ext cx="2271711" cy="20099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Box 8"/>
            <p:cNvSpPr txBox="1">
              <a:spLocks noChangeArrowheads="1"/>
            </p:cNvSpPr>
            <p:nvPr/>
          </p:nvSpPr>
          <p:spPr bwMode="auto">
            <a:xfrm>
              <a:off x="3419876" y="5539799"/>
              <a:ext cx="2271713" cy="46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solidFill>
                    <a:schemeClr val="bg1"/>
                  </a:solidFill>
                  <a:latin typeface="+mn-lt"/>
                </a:rPr>
                <a:t>струнный</a:t>
              </a:r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Какие инструменты могут аккомпанировать?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951312" y="1773932"/>
            <a:ext cx="7399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b="0" dirty="0">
                <a:solidFill>
                  <a:schemeClr val="bg1"/>
                </a:solidFill>
                <a:latin typeface="+mn-lt"/>
              </a:rPr>
              <a:t>Оркестр или ансамбль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39552" y="2662025"/>
            <a:ext cx="2438400" cy="2489200"/>
            <a:chOff x="539552" y="2662025"/>
            <a:chExt cx="2438400" cy="2489200"/>
          </a:xfrm>
        </p:grpSpPr>
        <p:pic>
          <p:nvPicPr>
            <p:cNvPr id="7177" name="Picture 3" descr="C:\Users\Палецких Елена\Pictures\11063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662025"/>
              <a:ext cx="2438400" cy="20388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TextBox 10"/>
            <p:cNvSpPr txBox="1">
              <a:spLocks noChangeArrowheads="1"/>
            </p:cNvSpPr>
            <p:nvPr/>
          </p:nvSpPr>
          <p:spPr bwMode="auto">
            <a:xfrm>
              <a:off x="539552" y="4689446"/>
              <a:ext cx="2438400" cy="46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solidFill>
                    <a:schemeClr val="bg1"/>
                  </a:solidFill>
                  <a:latin typeface="+mn-lt"/>
                </a:rPr>
                <a:t>симфонический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084168" y="2662025"/>
            <a:ext cx="2682875" cy="2489200"/>
            <a:chOff x="6084168" y="2662025"/>
            <a:chExt cx="2682875" cy="2489200"/>
          </a:xfrm>
        </p:grpSpPr>
        <p:pic>
          <p:nvPicPr>
            <p:cNvPr id="7175" name="Picture 5" descr="C:\Users\Палецких Елена\Pictures\68ed7e565fa3_a183c5071d07d5eb491e66a9bed78ae9_57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923" y="2662025"/>
              <a:ext cx="2667120" cy="202742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TextBox 11"/>
            <p:cNvSpPr txBox="1">
              <a:spLocks noChangeArrowheads="1"/>
            </p:cNvSpPr>
            <p:nvPr/>
          </p:nvSpPr>
          <p:spPr bwMode="auto">
            <a:xfrm>
              <a:off x="6084168" y="4689446"/>
              <a:ext cx="2682875" cy="46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solidFill>
                    <a:schemeClr val="bg1"/>
                  </a:solidFill>
                  <a:latin typeface="+mn-lt"/>
                </a:rPr>
                <a:t>джазовый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76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Каким был раньше аккомпанемент?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3176597" y="1916021"/>
            <a:ext cx="2690645" cy="3293924"/>
            <a:chOff x="3176597" y="1916021"/>
            <a:chExt cx="2690645" cy="3293924"/>
          </a:xfrm>
        </p:grpSpPr>
        <p:pic>
          <p:nvPicPr>
            <p:cNvPr id="9219" name="Picture 2" descr="C:\Users\Палецких Елена\Pictures\dances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597" y="1916021"/>
              <a:ext cx="2690645" cy="208026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Прямоугольник 3"/>
            <p:cNvSpPr>
              <a:spLocks noChangeArrowheads="1"/>
            </p:cNvSpPr>
            <p:nvPr/>
          </p:nvSpPr>
          <p:spPr bwMode="auto">
            <a:xfrm>
              <a:off x="3303066" y="4009616"/>
              <a:ext cx="243770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solidFill>
                    <a:schemeClr val="bg1"/>
                  </a:solidFill>
                  <a:latin typeface="+mn-lt"/>
                </a:rPr>
                <a:t>с</a:t>
              </a:r>
              <a:r>
                <a:rPr lang="ru-RU" altLang="ru-RU" b="0" dirty="0" smtClean="0">
                  <a:solidFill>
                    <a:schemeClr val="bg1"/>
                  </a:solidFill>
                  <a:latin typeface="+mn-lt"/>
                </a:rPr>
                <a:t>опровождение</a:t>
              </a:r>
            </a:p>
            <a:p>
              <a:pPr algn="ctr" eaLnBrk="1" hangingPunct="1"/>
              <a:r>
                <a:rPr lang="ru-RU" altLang="ru-RU" b="0" dirty="0">
                  <a:solidFill>
                    <a:schemeClr val="bg1"/>
                  </a:solidFill>
                  <a:latin typeface="+mn-lt"/>
                </a:rPr>
                <a:t>у</a:t>
              </a:r>
              <a:r>
                <a:rPr lang="ru-RU" altLang="ru-RU" b="0" dirty="0" smtClean="0">
                  <a:solidFill>
                    <a:schemeClr val="bg1"/>
                  </a:solidFill>
                  <a:latin typeface="+mn-lt"/>
                </a:rPr>
                <a:t>дарного</a:t>
              </a:r>
            </a:p>
            <a:p>
              <a:pPr algn="ctr" eaLnBrk="1" hangingPunct="1"/>
              <a:r>
                <a:rPr lang="ru-RU" altLang="ru-RU" b="0" dirty="0" smtClean="0">
                  <a:solidFill>
                    <a:schemeClr val="bg1"/>
                  </a:solidFill>
                  <a:latin typeface="+mn-lt"/>
                </a:rPr>
                <a:t>инструмента</a:t>
              </a:r>
              <a:endParaRPr lang="ru-RU" altLang="ru-RU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3" name="Clapping_Several_Peop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6073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ALA3762.WAV">
            <a:hlinkClick r:id="" action="ppaction://media"/>
          </p:cNvPr>
          <p:cNvPicPr>
            <a:picLocks noRot="1" noChangeAspect="1"/>
          </p:cNvPicPr>
          <p:nvPr>
            <a:wavAudioFile r:embed="rId2" name="KALASOLO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6073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AMB3762.WAV">
            <a:hlinkClick r:id="" action="ppaction://media"/>
          </p:cNvPr>
          <p:cNvPicPr>
            <a:picLocks noRot="1" noChangeAspect="1"/>
          </p:cNvPicPr>
          <p:nvPr>
            <a:wavAudioFile r:embed="rId3" name="TAMBSOLO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02827" y="3212428"/>
            <a:ext cx="2719206" cy="2540699"/>
            <a:chOff x="302827" y="3212428"/>
            <a:chExt cx="2719206" cy="2540699"/>
          </a:xfrm>
        </p:grpSpPr>
        <p:pic>
          <p:nvPicPr>
            <p:cNvPr id="2050" name="Picture 2" descr="C:\Users\Палецких Елена\Desktop\Палецких\72840163_1301515278_clap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05" y="3212428"/>
              <a:ext cx="2217420" cy="20802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302827" y="5291462"/>
              <a:ext cx="27192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400" dirty="0" smtClean="0">
                  <a:solidFill>
                    <a:schemeClr val="bg1"/>
                  </a:solidFill>
                </a:rPr>
                <a:t>хлопанье </a:t>
              </a:r>
              <a:r>
                <a:rPr lang="ru-RU" altLang="ru-RU" sz="2400" dirty="0">
                  <a:solidFill>
                    <a:schemeClr val="bg1"/>
                  </a:solidFill>
                </a:rPr>
                <a:t>в </a:t>
              </a:r>
              <a:r>
                <a:rPr lang="ru-RU" altLang="ru-RU" sz="2400" dirty="0" smtClean="0">
                  <a:solidFill>
                    <a:schemeClr val="bg1"/>
                  </a:solidFill>
                </a:rPr>
                <a:t>ладоши</a:t>
              </a:r>
              <a:endParaRPr lang="ru-RU" alt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839619" y="3212428"/>
            <a:ext cx="3271217" cy="2554035"/>
            <a:chOff x="5839619" y="3212428"/>
            <a:chExt cx="3271217" cy="2554035"/>
          </a:xfrm>
        </p:grpSpPr>
        <p:pic>
          <p:nvPicPr>
            <p:cNvPr id="1026" name="Picture 2" descr="C:\Users\Палецких Елена\Desktop\Палецких\8_qpDerP_8A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4" t="3585" r="3422" b="3502"/>
            <a:stretch/>
          </p:blipFill>
          <p:spPr bwMode="auto">
            <a:xfrm>
              <a:off x="6324060" y="3212428"/>
              <a:ext cx="2302337" cy="209114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5839619" y="5304798"/>
              <a:ext cx="32712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400" dirty="0">
                  <a:solidFill>
                    <a:schemeClr val="bg1"/>
                  </a:solidFill>
                </a:rPr>
                <a:t>отбивание ритма ногой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6308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6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Какова роль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аккомпанемента?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971600" y="2132856"/>
            <a:ext cx="2024062" cy="3465512"/>
            <a:chOff x="971600" y="2132856"/>
            <a:chExt cx="2024062" cy="3465512"/>
          </a:xfrm>
        </p:grpSpPr>
        <p:sp>
          <p:nvSpPr>
            <p:cNvPr id="10247" name="TextBox 2"/>
            <p:cNvSpPr txBox="1">
              <a:spLocks noChangeArrowheads="1"/>
            </p:cNvSpPr>
            <p:nvPr/>
          </p:nvSpPr>
          <p:spPr bwMode="auto">
            <a:xfrm>
              <a:off x="971600" y="2132856"/>
              <a:ext cx="2024062" cy="46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solidFill>
                    <a:schemeClr val="bg1"/>
                  </a:solidFill>
                  <a:latin typeface="+mn-lt"/>
                </a:rPr>
                <a:t>Помощник</a:t>
              </a:r>
            </a:p>
          </p:txBody>
        </p:sp>
        <p:pic>
          <p:nvPicPr>
            <p:cNvPr id="10248" name="Picture 4" descr="C:\Users\Палецких Елена\Pictures\3ba6ca1eb04a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899993"/>
              <a:ext cx="2024062" cy="26983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3487787" y="2132856"/>
            <a:ext cx="4802188" cy="3468687"/>
            <a:chOff x="3487787" y="2132856"/>
            <a:chExt cx="4802188" cy="3468687"/>
          </a:xfrm>
        </p:grpSpPr>
        <p:pic>
          <p:nvPicPr>
            <p:cNvPr id="10245" name="Picture 6" descr="C:\Users\Палецких Елена\Pictures\89488_rodzenstwo_ksiazka_la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788" y="2899962"/>
              <a:ext cx="4802187" cy="270158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Box 5"/>
            <p:cNvSpPr txBox="1">
              <a:spLocks noChangeArrowheads="1"/>
            </p:cNvSpPr>
            <p:nvPr/>
          </p:nvSpPr>
          <p:spPr bwMode="auto">
            <a:xfrm>
              <a:off x="3487787" y="2132856"/>
              <a:ext cx="4802187" cy="461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solidFill>
                    <a:schemeClr val="bg1"/>
                  </a:solidFill>
                  <a:latin typeface="+mn-lt"/>
                </a:rPr>
                <a:t>Партнёр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9509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16832"/>
            <a:ext cx="79208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Послушаем </a:t>
            </a:r>
            <a:endParaRPr lang="ru-RU" sz="8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8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подумаем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5308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Актуализация необходимых знаний</a:t>
            </a:r>
            <a:endParaRPr lang="ru-RU" sz="2400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ru-RU" sz="2400" dirty="0">
                <a:solidFill>
                  <a:srgbClr val="003399"/>
                </a:solidFill>
                <a:hlinkClick r:id="rId2" action="ppaction://hlinksldjump"/>
              </a:rPr>
              <a:t>Хоровое </a:t>
            </a:r>
            <a:r>
              <a:rPr lang="ru-RU" sz="2400" dirty="0" smtClean="0">
                <a:solidFill>
                  <a:srgbClr val="003399"/>
                </a:solidFill>
                <a:hlinkClick r:id="rId2" action="ppaction://hlinksldjump"/>
              </a:rPr>
              <a:t>пение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Формирование понятий и способов действий</a:t>
            </a:r>
          </a:p>
          <a:p>
            <a:pPr lvl="1">
              <a:defRPr/>
            </a:pPr>
            <a:r>
              <a:rPr lang="ru-RU" sz="2400" dirty="0" smtClean="0">
                <a:solidFill>
                  <a:srgbClr val="003399"/>
                </a:solidFill>
                <a:hlinkClick r:id="rId3" action="ppaction://hlinksldjump"/>
              </a:rPr>
              <a:t>Музыкальная грамота</a:t>
            </a:r>
            <a:endParaRPr lang="ru-RU" sz="2400" dirty="0" smtClean="0">
              <a:solidFill>
                <a:srgbClr val="003399"/>
              </a:solidFill>
            </a:endParaRPr>
          </a:p>
          <a:p>
            <a:pPr lvl="1">
              <a:defRPr/>
            </a:pPr>
            <a:r>
              <a:rPr lang="ru-RU" sz="2400" dirty="0" smtClean="0">
                <a:solidFill>
                  <a:srgbClr val="003399"/>
                </a:solidFill>
                <a:hlinkClick r:id="rId4" action="ppaction://hlinksldjump"/>
              </a:rPr>
              <a:t>Восприятие музыки</a:t>
            </a:r>
            <a:endParaRPr lang="ru-RU" sz="2400" dirty="0" smtClean="0">
              <a:solidFill>
                <a:srgbClr val="003399"/>
              </a:solidFill>
            </a:endParaRPr>
          </a:p>
          <a:p>
            <a:pPr lvl="1">
              <a:defRPr/>
            </a:pPr>
            <a:r>
              <a:rPr lang="ru-RU" sz="2400" dirty="0" smtClean="0">
                <a:solidFill>
                  <a:srgbClr val="003399"/>
                </a:solidFill>
                <a:hlinkClick r:id="rId5" action="ppaction://hlinksldjump"/>
              </a:rPr>
              <a:t>Хоровое пение</a:t>
            </a:r>
            <a:endParaRPr lang="ru-RU" sz="2400" dirty="0" smtClean="0">
              <a:solidFill>
                <a:srgbClr val="003399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Актуализация полученных знаний</a:t>
            </a:r>
          </a:p>
          <a:p>
            <a:pPr lvl="1">
              <a:defRPr/>
            </a:pPr>
            <a:r>
              <a:rPr lang="ru-RU" sz="2400" dirty="0">
                <a:solidFill>
                  <a:srgbClr val="003399"/>
                </a:solidFill>
                <a:hlinkClick r:id="rId6" action="ppaction://hlinksldjump"/>
              </a:rPr>
              <a:t>З</a:t>
            </a:r>
            <a:r>
              <a:rPr lang="ru-RU" sz="2400" dirty="0" smtClean="0">
                <a:solidFill>
                  <a:srgbClr val="003399"/>
                </a:solidFill>
                <a:hlinkClick r:id="rId6" action="ppaction://hlinksldjump"/>
              </a:rPr>
              <a:t>адание</a:t>
            </a:r>
            <a:endParaRPr lang="ru-RU" sz="2400" dirty="0" smtClean="0">
              <a:solidFill>
                <a:srgbClr val="003399"/>
              </a:solidFill>
            </a:endParaRPr>
          </a:p>
          <a:p>
            <a:pPr lvl="1">
              <a:defRPr/>
            </a:pPr>
            <a:r>
              <a:rPr lang="ru-RU" sz="2400" dirty="0" smtClean="0">
                <a:solidFill>
                  <a:srgbClr val="003399"/>
                </a:solidFill>
                <a:hlinkClick r:id="rId7" action="ppaction://hlinksldjump"/>
              </a:rPr>
              <a:t>Викторина</a:t>
            </a:r>
            <a:endParaRPr lang="ru-RU" sz="2400" dirty="0" smtClean="0">
              <a:solidFill>
                <a:srgbClr val="003399"/>
              </a:solidFill>
            </a:endParaRPr>
          </a:p>
          <a:p>
            <a:pPr marL="571500" indent="-514350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FF0000"/>
                </a:solidFill>
                <a:hlinkClick r:id="rId8" action="ppaction://hlinksldjump"/>
              </a:rPr>
              <a:t>Список источников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49A98-B7D2-4CEA-95F3-001A7E437D35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33704" y="476671"/>
            <a:ext cx="32697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Содержание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3484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pic>
        <p:nvPicPr>
          <p:cNvPr id="2" name="Чайковский Вальс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5964088"/>
            <a:ext cx="609600" cy="609600"/>
          </a:xfrm>
          <a:prstGeom prst="rect">
            <a:avLst/>
          </a:prstGeom>
        </p:spPr>
      </p:pic>
      <p:pic>
        <p:nvPicPr>
          <p:cNvPr id="7" name="Picture 2" descr="C:\Users\Палецких Елена\Desktop\Новая папка (2)\100362605_Va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77" y="1916832"/>
            <a:ext cx="3688335" cy="2743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457200" y="184419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Какую роль играет аккомпанемент в пьесе П.И. Чайковского «Вальс»?</a:t>
            </a:r>
            <a:endParaRPr lang="ru-RU" sz="4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1470" y="539353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Помощник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8677" y="539353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Партнёр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7" name="Picture 13" descr="tchaikovsk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3"/>
            <a:ext cx="2017001" cy="2304255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340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1033 -0.0972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4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1" descr="C:\Users\Палецких Елена\Desktop\Аккомпанемент\20121106\вальс1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6" y="2708920"/>
            <a:ext cx="7589838" cy="2239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2708921"/>
            <a:ext cx="2952328" cy="503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534546"/>
            <a:ext cx="3384375" cy="3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37936" y="260648"/>
            <a:ext cx="758983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какой строке записан аккомпанемент?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2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Палецких Елена\Pictures\Аккомпанемент\К.П. Брюллов Всадники. Евгений Иванович Мюссар и Эмилия Мюссар. 18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5890" y="404664"/>
            <a:ext cx="2663974" cy="36926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алецких Елена\Desktop\Новая папка (2)\wolf_hu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3"/>
            <a:ext cx="1827512" cy="2304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Вольф Садовн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0392" y="594928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4633" y="404664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Х. Вольф «Садовник»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92625" y="1988840"/>
            <a:ext cx="3168352" cy="381642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Красавица мчится</a:t>
            </a:r>
          </a:p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На белом коне,</a:t>
            </a:r>
          </a:p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Ей вслед, очарован,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Гляжу как во сне.</a:t>
            </a:r>
          </a:p>
          <a:p>
            <a:pPr algn="just"/>
            <a:endParaRPr lang="ru-RU" sz="2400" dirty="0">
              <a:solidFill>
                <a:srgbClr val="000099"/>
              </a:solidFill>
            </a:endParaRPr>
          </a:p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Гарцует и скачет</a:t>
            </a:r>
          </a:p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Так радостно конь,</a:t>
            </a:r>
          </a:p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Песок на дорожке</a:t>
            </a:r>
          </a:p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Блестит, как огонь!</a:t>
            </a:r>
          </a:p>
          <a:p>
            <a:pPr algn="just"/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                Э. </a:t>
            </a:r>
            <a:r>
              <a:rPr lang="ru-RU" sz="2400" dirty="0" err="1" smtClean="0">
                <a:solidFill>
                  <a:srgbClr val="000099"/>
                </a:solidFill>
              </a:rPr>
              <a:t>Мерике</a:t>
            </a:r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13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алецких Елена\Desktop\Аккомпанемент\20121106\садовник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50000"/>
          <a:stretch>
            <a:fillRect/>
          </a:stretch>
        </p:blipFill>
        <p:spPr bwMode="auto">
          <a:xfrm>
            <a:off x="1403350" y="4437112"/>
            <a:ext cx="6508750" cy="1333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C:\Users\Палецких Елена\Desktop\Аккомпанемент\20121106\садовник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6017" b="43318"/>
          <a:stretch>
            <a:fillRect/>
          </a:stretch>
        </p:blipFill>
        <p:spPr bwMode="auto">
          <a:xfrm>
            <a:off x="1403350" y="2564904"/>
            <a:ext cx="6508750" cy="1350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179388" y="260350"/>
            <a:ext cx="87852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Найдите ритмический рисунок аккомпанемента песни «Садовник»   и объясните свой ответ</a:t>
            </a:r>
          </a:p>
        </p:txBody>
      </p:sp>
    </p:spTree>
    <p:extLst>
      <p:ext uri="{BB962C8B-B14F-4D97-AF65-F5344CB8AC3E}">
        <p14:creationId xmlns:p14="http://schemas.microsoft.com/office/powerpoint/2010/main" val="1208903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79388" y="260350"/>
            <a:ext cx="8785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изображает аккомпанемент  песни «Садовник»?</a:t>
            </a:r>
          </a:p>
        </p:txBody>
      </p:sp>
      <p:pic>
        <p:nvPicPr>
          <p:cNvPr id="5" name="Picture 42" descr="horse1-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917" y="1668286"/>
            <a:ext cx="19431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C:\Users\Палецких Елена\Desktop\Аккомпанемент\20121106\садовник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50000"/>
          <a:stretch>
            <a:fillRect/>
          </a:stretch>
        </p:blipFill>
        <p:spPr bwMode="auto">
          <a:xfrm>
            <a:off x="1405649" y="4437112"/>
            <a:ext cx="6508750" cy="1333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884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184419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Какую роль играет аккомпанемент в песне Х. Вольфа «Садовник»?</a:t>
            </a:r>
            <a:endParaRPr lang="ru-RU" sz="4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1776" y="532153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Помощник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5352" y="532153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Партнёр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Палецких Елена\Pictures\Аккомпанемент\К.П. Брюллов Всадники. Евгений Иванович Мюссар и Эмилия Мюссар. 1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2900" y="1844824"/>
            <a:ext cx="1979001" cy="2743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20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21076 -0.1041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ир похож на цветной луг 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6094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5452" y="1844824"/>
            <a:ext cx="687310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Мир похож</a:t>
            </a:r>
          </a:p>
          <a:p>
            <a:pPr algn="ctr"/>
            <a: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цветной луг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2285255" y="4725143"/>
            <a:ext cx="4608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lvl="0" algn="ctr" eaLnBrk="1" hangingPunct="1">
              <a:spcBef>
                <a:spcPct val="50000"/>
              </a:spcBef>
            </a:pPr>
            <a:r>
              <a:rPr lang="ru-RU" altLang="ru-RU" sz="2400" dirty="0" smtClean="0">
                <a:solidFill>
                  <a:prstClr val="white"/>
                </a:solidFill>
                <a:latin typeface="Calibri"/>
              </a:rPr>
              <a:t>Музыка </a:t>
            </a:r>
            <a:r>
              <a:rPr lang="ru-RU" altLang="ru-RU" sz="2400" dirty="0">
                <a:solidFill>
                  <a:prstClr val="white"/>
                </a:solidFill>
                <a:latin typeface="Calibri"/>
              </a:rPr>
              <a:t>В. </a:t>
            </a:r>
            <a:r>
              <a:rPr lang="ru-RU" altLang="ru-RU" sz="2400" dirty="0" err="1" smtClean="0">
                <a:solidFill>
                  <a:prstClr val="white"/>
                </a:solidFill>
                <a:latin typeface="Calibri"/>
              </a:rPr>
              <a:t>Шаинского</a:t>
            </a:r>
            <a:endParaRPr lang="ru-RU" altLang="ru-RU" sz="2400" dirty="0" smtClean="0">
              <a:solidFill>
                <a:prstClr val="white"/>
              </a:solidFill>
              <a:latin typeface="Calibri"/>
            </a:endParaRPr>
          </a:p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+mn-lt"/>
              </a:rPr>
              <a:t>Слова </a:t>
            </a:r>
            <a:r>
              <a:rPr lang="ru-RU" altLang="ru-RU" sz="2400" dirty="0">
                <a:solidFill>
                  <a:schemeClr val="bg1"/>
                </a:solidFill>
                <a:latin typeface="+mn-lt"/>
              </a:rPr>
              <a:t>М. </a:t>
            </a:r>
            <a:r>
              <a:rPr lang="ru-RU" altLang="ru-RU" sz="2400" dirty="0" err="1">
                <a:solidFill>
                  <a:schemeClr val="bg1"/>
                </a:solidFill>
                <a:latin typeface="+mn-lt"/>
              </a:rPr>
              <a:t>Пляцковского</a:t>
            </a:r>
            <a:endParaRPr lang="ru-RU" altLang="ru-RU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1680885"/>
      </p:ext>
    </p:extLst>
  </p:cSld>
  <p:clrMapOvr>
    <a:masterClrMapping/>
  </p:clrMapOvr>
  <p:transition spd="slow" advClick="0" advTm="1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337220"/>
            <a:ext cx="8496944" cy="5756076"/>
          </a:xfrm>
          <a:prstGeom prst="roundRect">
            <a:avLst/>
          </a:prstGeom>
          <a:gradFill flip="none" rotWithShape="1">
            <a:gsLst>
              <a:gs pos="0">
                <a:srgbClr val="FF3399">
                  <a:lumMod val="48000"/>
                  <a:lumOff val="52000"/>
                </a:srgbClr>
              </a:gs>
              <a:gs pos="10000">
                <a:srgbClr val="FF6633">
                  <a:lumMod val="49000"/>
                  <a:lumOff val="51000"/>
                </a:srgbClr>
              </a:gs>
              <a:gs pos="20000">
                <a:srgbClr val="FFFF00">
                  <a:lumMod val="47000"/>
                  <a:lumOff val="53000"/>
                </a:srgbClr>
              </a:gs>
              <a:gs pos="98000">
                <a:srgbClr val="01A78F">
                  <a:lumMod val="48000"/>
                  <a:lumOff val="52000"/>
                </a:srgbClr>
              </a:gs>
              <a:gs pos="50000">
                <a:srgbClr val="3366FF">
                  <a:lumMod val="49000"/>
                  <a:lumOff val="51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411635" y="4077072"/>
            <a:ext cx="4320728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effectLst/>
                <a:latin typeface="+mn-lt"/>
              </a:rPr>
              <a:t>Ветер зовёт за собой облака</a:t>
            </a:r>
          </a:p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effectLst/>
                <a:latin typeface="+mn-lt"/>
              </a:rPr>
              <a:t>Вдаль, вдаль, вдаль…</a:t>
            </a:r>
          </a:p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effectLst/>
                <a:latin typeface="+mn-lt"/>
              </a:rPr>
              <a:t>Если ты друга не встретил пока,</a:t>
            </a:r>
          </a:p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effectLst/>
                <a:latin typeface="+mn-lt"/>
              </a:rPr>
              <a:t>Жаль, жаль, жаль!</a:t>
            </a:r>
          </a:p>
        </p:txBody>
      </p:sp>
      <p:pic>
        <p:nvPicPr>
          <p:cNvPr id="3076" name="Picture 6" descr="D:\Карикатуры\Люди\FLATBR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93" y="941445"/>
            <a:ext cx="2741613" cy="27416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854032"/>
      </p:ext>
    </p:extLst>
  </p:cSld>
  <p:clrMapOvr>
    <a:masterClrMapping/>
  </p:clrMapOvr>
  <p:transition spd="slow" advClick="0" advTm="16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7" y="337220"/>
            <a:ext cx="8496944" cy="5756076"/>
          </a:xfrm>
          <a:prstGeom prst="roundRect">
            <a:avLst/>
          </a:prstGeom>
          <a:gradFill flip="none" rotWithShape="1">
            <a:gsLst>
              <a:gs pos="0">
                <a:srgbClr val="FF3399">
                  <a:lumMod val="48000"/>
                  <a:lumOff val="52000"/>
                </a:srgbClr>
              </a:gs>
              <a:gs pos="10000">
                <a:srgbClr val="FF6633">
                  <a:lumMod val="49000"/>
                  <a:lumOff val="51000"/>
                </a:srgbClr>
              </a:gs>
              <a:gs pos="20000">
                <a:srgbClr val="FFFF00">
                  <a:lumMod val="47000"/>
                  <a:lumOff val="53000"/>
                </a:srgbClr>
              </a:gs>
              <a:gs pos="98000">
                <a:srgbClr val="01A78F">
                  <a:lumMod val="48000"/>
                  <a:lumOff val="52000"/>
                </a:srgbClr>
              </a:gs>
              <a:gs pos="50000">
                <a:srgbClr val="3366FF">
                  <a:lumMod val="49000"/>
                  <a:lumOff val="51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4" descr="D:\Карикатуры\Люди\BAPT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1" b="-11"/>
          <a:stretch>
            <a:fillRect/>
          </a:stretch>
        </p:blipFill>
        <p:spPr bwMode="auto">
          <a:xfrm flipH="1">
            <a:off x="3602563" y="941444"/>
            <a:ext cx="1938873" cy="27416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603175" y="4077072"/>
            <a:ext cx="3937648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Мир похож на цветной луг,</a:t>
            </a:r>
          </a:p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Если рядом с тобой друг.</a:t>
            </a:r>
          </a:p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Друга взять на забудь в путь!</a:t>
            </a:r>
          </a:p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Другом верным всегда будь!</a:t>
            </a:r>
          </a:p>
        </p:txBody>
      </p:sp>
    </p:spTree>
    <p:extLst>
      <p:ext uri="{BB962C8B-B14F-4D97-AF65-F5344CB8AC3E}">
        <p14:creationId xmlns:p14="http://schemas.microsoft.com/office/powerpoint/2010/main" val="3222078304"/>
      </p:ext>
    </p:extLst>
  </p:cSld>
  <p:clrMapOvr>
    <a:masterClrMapping/>
  </p:clrMapOvr>
  <p:transition spd="slow" advClick="0" advTm="1600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337220"/>
            <a:ext cx="8496944" cy="5756076"/>
          </a:xfrm>
          <a:prstGeom prst="roundRect">
            <a:avLst/>
          </a:prstGeom>
          <a:gradFill flip="none" rotWithShape="1">
            <a:gsLst>
              <a:gs pos="0">
                <a:srgbClr val="FF3399">
                  <a:lumMod val="48000"/>
                  <a:lumOff val="52000"/>
                </a:srgbClr>
              </a:gs>
              <a:gs pos="10000">
                <a:srgbClr val="FF6633">
                  <a:lumMod val="49000"/>
                  <a:lumOff val="51000"/>
                </a:srgbClr>
              </a:gs>
              <a:gs pos="20000">
                <a:srgbClr val="FFFF00">
                  <a:lumMod val="47000"/>
                  <a:lumOff val="53000"/>
                </a:srgbClr>
              </a:gs>
              <a:gs pos="98000">
                <a:srgbClr val="01A78F">
                  <a:lumMod val="48000"/>
                  <a:lumOff val="52000"/>
                </a:srgbClr>
              </a:gs>
              <a:gs pos="50000">
                <a:srgbClr val="3366FF">
                  <a:lumMod val="49000"/>
                  <a:lumOff val="51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68" y="947795"/>
            <a:ext cx="2735263" cy="2735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494795" y="4077072"/>
            <a:ext cx="4320728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Песня не зря собирает друзей</a:t>
            </a:r>
          </a:p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В круг, в круг, в круг.</a:t>
            </a:r>
          </a:p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Сделает хмурый денёк веселей</a:t>
            </a:r>
          </a:p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Друг, друг, друг!</a:t>
            </a:r>
          </a:p>
        </p:txBody>
      </p:sp>
    </p:spTree>
    <p:extLst>
      <p:ext uri="{BB962C8B-B14F-4D97-AF65-F5344CB8AC3E}">
        <p14:creationId xmlns:p14="http://schemas.microsoft.com/office/powerpoint/2010/main" val="465980634"/>
      </p:ext>
    </p:extLst>
  </p:cSld>
  <p:clrMapOvr>
    <a:masterClrMapping/>
  </p:clrMapOvr>
  <p:transition spd="slow" advClick="0" advTm="16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448484" y="2649311"/>
            <a:ext cx="6247031" cy="1323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Песенка-спор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195" name="TextBox 21"/>
          <p:cNvSpPr txBox="1">
            <a:spLocks noChangeArrowheads="1"/>
          </p:cNvSpPr>
          <p:nvPr/>
        </p:nvSpPr>
        <p:spPr bwMode="auto">
          <a:xfrm>
            <a:off x="2267744" y="4725144"/>
            <a:ext cx="4608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chemeClr val="bg1"/>
                </a:solidFill>
                <a:latin typeface="+mn-lt"/>
              </a:rPr>
              <a:t>Музыка Г. Гладкова</a:t>
            </a:r>
          </a:p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+mn-lt"/>
              </a:rPr>
              <a:t>Слова </a:t>
            </a:r>
            <a:r>
              <a:rPr lang="ru-RU" altLang="ru-RU" sz="2400" dirty="0">
                <a:solidFill>
                  <a:schemeClr val="bg1"/>
                </a:solidFill>
                <a:latin typeface="+mn-lt"/>
              </a:rPr>
              <a:t>В. </a:t>
            </a:r>
            <a:r>
              <a:rPr lang="ru-RU" altLang="ru-RU" sz="2400" dirty="0" smtClean="0">
                <a:solidFill>
                  <a:schemeClr val="bg1"/>
                </a:solidFill>
                <a:latin typeface="+mn-lt"/>
              </a:rPr>
              <a:t>Лугового</a:t>
            </a:r>
            <a:endParaRPr lang="ru-RU" altLang="ru-RU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196" name="Picture 16" descr="C:\Users\Палецких Елена\Pictures\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813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844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337220"/>
            <a:ext cx="8496944" cy="5756076"/>
          </a:xfrm>
          <a:prstGeom prst="roundRect">
            <a:avLst/>
          </a:prstGeom>
          <a:gradFill flip="none" rotWithShape="1">
            <a:gsLst>
              <a:gs pos="0">
                <a:srgbClr val="FF3399">
                  <a:lumMod val="48000"/>
                  <a:lumOff val="52000"/>
                </a:srgbClr>
              </a:gs>
              <a:gs pos="10000">
                <a:srgbClr val="FF6633">
                  <a:lumMod val="49000"/>
                  <a:lumOff val="51000"/>
                </a:srgbClr>
              </a:gs>
              <a:gs pos="20000">
                <a:srgbClr val="FFFF00">
                  <a:lumMod val="47000"/>
                  <a:lumOff val="53000"/>
                </a:srgbClr>
              </a:gs>
              <a:gs pos="98000">
                <a:srgbClr val="01A78F">
                  <a:lumMod val="48000"/>
                  <a:lumOff val="52000"/>
                </a:srgbClr>
              </a:gs>
              <a:gs pos="50000">
                <a:srgbClr val="3366FF">
                  <a:lumMod val="49000"/>
                  <a:lumOff val="51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2" descr="D:\Карикатуры\Карикатуры\PRES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94" y="923359"/>
            <a:ext cx="2741612" cy="2740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597294" y="4077072"/>
            <a:ext cx="3937648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Мир похож на цветной луг,</a:t>
            </a:r>
          </a:p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Если рядом с тобой друг.</a:t>
            </a:r>
          </a:p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Друга взять на забудь в путь!</a:t>
            </a:r>
          </a:p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Другом верным всегда будь!</a:t>
            </a:r>
          </a:p>
        </p:txBody>
      </p:sp>
    </p:spTree>
    <p:extLst>
      <p:ext uri="{BB962C8B-B14F-4D97-AF65-F5344CB8AC3E}">
        <p14:creationId xmlns:p14="http://schemas.microsoft.com/office/powerpoint/2010/main" val="2080888596"/>
      </p:ext>
    </p:extLst>
  </p:cSld>
  <p:clrMapOvr>
    <a:masterClrMapping/>
  </p:clrMapOvr>
  <p:transition spd="slow" advClick="0" advTm="1600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337220"/>
            <a:ext cx="8496944" cy="5756076"/>
          </a:xfrm>
          <a:prstGeom prst="roundRect">
            <a:avLst/>
          </a:prstGeom>
          <a:gradFill flip="none" rotWithShape="1">
            <a:gsLst>
              <a:gs pos="0">
                <a:srgbClr val="FF3399">
                  <a:lumMod val="48000"/>
                  <a:lumOff val="52000"/>
                </a:srgbClr>
              </a:gs>
              <a:gs pos="10000">
                <a:srgbClr val="FF6633">
                  <a:lumMod val="49000"/>
                  <a:lumOff val="51000"/>
                </a:srgbClr>
              </a:gs>
              <a:gs pos="20000">
                <a:srgbClr val="FFFF00">
                  <a:lumMod val="47000"/>
                  <a:lumOff val="53000"/>
                </a:srgbClr>
              </a:gs>
              <a:gs pos="98000">
                <a:srgbClr val="01A78F">
                  <a:lumMod val="48000"/>
                  <a:lumOff val="52000"/>
                </a:srgbClr>
              </a:gs>
              <a:gs pos="50000">
                <a:srgbClr val="3366FF">
                  <a:lumMod val="49000"/>
                  <a:lumOff val="51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2" descr="D:\Карикатуры\Люди\FLY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93" y="940651"/>
            <a:ext cx="2741613" cy="27416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171127" y="4077072"/>
            <a:ext cx="4801744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Друг для тебя одолеть сто преград</a:t>
            </a:r>
          </a:p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Рад, рад, рад.</a:t>
            </a:r>
          </a:p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С другом любая беда – не беда,</a:t>
            </a:r>
          </a:p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Да, да, да!</a:t>
            </a:r>
          </a:p>
        </p:txBody>
      </p:sp>
    </p:spTree>
    <p:extLst>
      <p:ext uri="{BB962C8B-B14F-4D97-AF65-F5344CB8AC3E}">
        <p14:creationId xmlns:p14="http://schemas.microsoft.com/office/powerpoint/2010/main" val="2602284165"/>
      </p:ext>
    </p:extLst>
  </p:cSld>
  <p:clrMapOvr>
    <a:masterClrMapping/>
  </p:clrMapOvr>
  <p:transition spd="slow" advClick="0" advTm="16000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337220"/>
            <a:ext cx="8496944" cy="5756076"/>
          </a:xfrm>
          <a:prstGeom prst="roundRect">
            <a:avLst/>
          </a:prstGeom>
          <a:gradFill flip="none" rotWithShape="1">
            <a:gsLst>
              <a:gs pos="0">
                <a:srgbClr val="FF3399">
                  <a:lumMod val="48000"/>
                  <a:lumOff val="52000"/>
                </a:srgbClr>
              </a:gs>
              <a:gs pos="10000">
                <a:srgbClr val="FF6633">
                  <a:lumMod val="49000"/>
                  <a:lumOff val="51000"/>
                </a:srgbClr>
              </a:gs>
              <a:gs pos="20000">
                <a:srgbClr val="FFFF00">
                  <a:lumMod val="47000"/>
                  <a:lumOff val="53000"/>
                </a:srgbClr>
              </a:gs>
              <a:gs pos="98000">
                <a:srgbClr val="01A78F">
                  <a:lumMod val="48000"/>
                  <a:lumOff val="52000"/>
                </a:srgbClr>
              </a:gs>
              <a:gs pos="50000">
                <a:srgbClr val="3366FF">
                  <a:lumMod val="49000"/>
                  <a:lumOff val="51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10" descr="PARTYK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2" y="958146"/>
            <a:ext cx="2746375" cy="2746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582216" y="4077072"/>
            <a:ext cx="3937648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Мир похож на цветной луг,</a:t>
            </a:r>
          </a:p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Если рядом с тобой друг.</a:t>
            </a:r>
          </a:p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Друга взять на забудь в путь!</a:t>
            </a:r>
          </a:p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latin typeface="+mn-lt"/>
              </a:rPr>
              <a:t>Другом верным всегда будь!</a:t>
            </a:r>
          </a:p>
        </p:txBody>
      </p:sp>
    </p:spTree>
    <p:extLst>
      <p:ext uri="{BB962C8B-B14F-4D97-AF65-F5344CB8AC3E}">
        <p14:creationId xmlns:p14="http://schemas.microsoft.com/office/powerpoint/2010/main" val="376249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9493" y="1916832"/>
            <a:ext cx="730424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Ритмический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аккомпанемент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8681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Стрелка вправо с вырезом 81"/>
          <p:cNvSpPr/>
          <p:nvPr/>
        </p:nvSpPr>
        <p:spPr>
          <a:xfrm>
            <a:off x="395536" y="5159242"/>
            <a:ext cx="2952328" cy="1156629"/>
          </a:xfrm>
          <a:prstGeom prst="notchedRightArrow">
            <a:avLst/>
          </a:prstGeom>
          <a:solidFill>
            <a:srgbClr val="99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право с вырезом 62"/>
          <p:cNvSpPr/>
          <p:nvPr/>
        </p:nvSpPr>
        <p:spPr>
          <a:xfrm>
            <a:off x="395536" y="4042766"/>
            <a:ext cx="2952328" cy="1156629"/>
          </a:xfrm>
          <a:prstGeom prst="notchedRightArrow">
            <a:avLst/>
          </a:prstGeom>
          <a:solidFill>
            <a:srgbClr val="66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с вырезом 61"/>
          <p:cNvSpPr/>
          <p:nvPr/>
        </p:nvSpPr>
        <p:spPr>
          <a:xfrm>
            <a:off x="395536" y="2949101"/>
            <a:ext cx="2952328" cy="1156629"/>
          </a:xfrm>
          <a:prstGeom prst="notchedRightArrow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395536" y="1828289"/>
            <a:ext cx="2952328" cy="1156629"/>
          </a:xfrm>
          <a:prstGeom prst="notchedRightArrow">
            <a:avLst/>
          </a:prstGeom>
          <a:solidFill>
            <a:srgbClr val="FF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91880" y="1700808"/>
            <a:ext cx="5113581" cy="439248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48938" y="260648"/>
            <a:ext cx="7848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Исполните ритмический аккомпанемент к песне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592" y="2173418"/>
            <a:ext cx="23020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Бубенцы</a:t>
            </a:r>
          </a:p>
          <a:p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Маракасы</a:t>
            </a:r>
          </a:p>
          <a:p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Барабан</a:t>
            </a:r>
          </a:p>
          <a:p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Колокольчик</a:t>
            </a:r>
          </a:p>
        </p:txBody>
      </p:sp>
      <p:grpSp>
        <p:nvGrpSpPr>
          <p:cNvPr id="99" name="Группа 98"/>
          <p:cNvGrpSpPr/>
          <p:nvPr/>
        </p:nvGrpSpPr>
        <p:grpSpPr>
          <a:xfrm>
            <a:off x="3721228" y="1786431"/>
            <a:ext cx="4648200" cy="908633"/>
            <a:chOff x="3810000" y="2092175"/>
            <a:chExt cx="4648200" cy="908633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3810000" y="2819400"/>
              <a:ext cx="46482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5"/>
            <p:cNvSpPr>
              <a:spLocks/>
            </p:cNvSpPr>
            <p:nvPr/>
          </p:nvSpPr>
          <p:spPr bwMode="auto">
            <a:xfrm rot="10800000">
              <a:off x="3980919" y="2092175"/>
              <a:ext cx="333375" cy="838200"/>
            </a:xfrm>
            <a:custGeom>
              <a:avLst/>
              <a:gdLst>
                <a:gd name="T0" fmla="*/ 0 w 175"/>
                <a:gd name="T1" fmla="*/ 80 h 489"/>
                <a:gd name="T2" fmla="*/ 0 w 175"/>
                <a:gd name="T3" fmla="*/ 76 h 489"/>
                <a:gd name="T4" fmla="*/ 1 w 175"/>
                <a:gd name="T5" fmla="*/ 66 h 489"/>
                <a:gd name="T6" fmla="*/ 5 w 175"/>
                <a:gd name="T7" fmla="*/ 56 h 489"/>
                <a:gd name="T8" fmla="*/ 11 w 175"/>
                <a:gd name="T9" fmla="*/ 45 h 489"/>
                <a:gd name="T10" fmla="*/ 20 w 175"/>
                <a:gd name="T11" fmla="*/ 35 h 489"/>
                <a:gd name="T12" fmla="*/ 33 w 175"/>
                <a:gd name="T13" fmla="*/ 25 h 489"/>
                <a:gd name="T14" fmla="*/ 44 w 175"/>
                <a:gd name="T15" fmla="*/ 18 h 489"/>
                <a:gd name="T16" fmla="*/ 53 w 175"/>
                <a:gd name="T17" fmla="*/ 14 h 489"/>
                <a:gd name="T18" fmla="*/ 63 w 175"/>
                <a:gd name="T19" fmla="*/ 9 h 489"/>
                <a:gd name="T20" fmla="*/ 81 w 175"/>
                <a:gd name="T21" fmla="*/ 4 h 489"/>
                <a:gd name="T22" fmla="*/ 98 w 175"/>
                <a:gd name="T23" fmla="*/ 1 h 489"/>
                <a:gd name="T24" fmla="*/ 117 w 175"/>
                <a:gd name="T25" fmla="*/ 0 h 489"/>
                <a:gd name="T26" fmla="*/ 130 w 175"/>
                <a:gd name="T27" fmla="*/ 2 h 489"/>
                <a:gd name="T28" fmla="*/ 144 w 175"/>
                <a:gd name="T29" fmla="*/ 6 h 489"/>
                <a:gd name="T30" fmla="*/ 156 w 175"/>
                <a:gd name="T31" fmla="*/ 11 h 489"/>
                <a:gd name="T32" fmla="*/ 165 w 175"/>
                <a:gd name="T33" fmla="*/ 19 h 489"/>
                <a:gd name="T34" fmla="*/ 171 w 175"/>
                <a:gd name="T35" fmla="*/ 28 h 489"/>
                <a:gd name="T36" fmla="*/ 173 w 175"/>
                <a:gd name="T37" fmla="*/ 33 h 489"/>
                <a:gd name="T38" fmla="*/ 174 w 175"/>
                <a:gd name="T39" fmla="*/ 45 h 489"/>
                <a:gd name="T40" fmla="*/ 173 w 175"/>
                <a:gd name="T41" fmla="*/ 56 h 489"/>
                <a:gd name="T42" fmla="*/ 168 w 175"/>
                <a:gd name="T43" fmla="*/ 67 h 489"/>
                <a:gd name="T44" fmla="*/ 159 w 175"/>
                <a:gd name="T45" fmla="*/ 79 h 489"/>
                <a:gd name="T46" fmla="*/ 147 w 175"/>
                <a:gd name="T47" fmla="*/ 89 h 489"/>
                <a:gd name="T48" fmla="*/ 135 w 175"/>
                <a:gd name="T49" fmla="*/ 99 h 489"/>
                <a:gd name="T50" fmla="*/ 120 w 175"/>
                <a:gd name="T51" fmla="*/ 107 h 489"/>
                <a:gd name="T52" fmla="*/ 102 w 175"/>
                <a:gd name="T53" fmla="*/ 113 h 489"/>
                <a:gd name="T54" fmla="*/ 84 w 175"/>
                <a:gd name="T55" fmla="*/ 117 h 489"/>
                <a:gd name="T56" fmla="*/ 70 w 175"/>
                <a:gd name="T57" fmla="*/ 119 h 489"/>
                <a:gd name="T58" fmla="*/ 53 w 175"/>
                <a:gd name="T59" fmla="*/ 118 h 489"/>
                <a:gd name="T60" fmla="*/ 37 w 175"/>
                <a:gd name="T61" fmla="*/ 115 h 489"/>
                <a:gd name="T62" fmla="*/ 28 w 175"/>
                <a:gd name="T63" fmla="*/ 112 h 489"/>
                <a:gd name="T64" fmla="*/ 20 w 175"/>
                <a:gd name="T65" fmla="*/ 108 h 489"/>
                <a:gd name="T66" fmla="*/ 0 w 175"/>
                <a:gd name="T67" fmla="*/ 48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489">
                  <a:moveTo>
                    <a:pt x="0" y="488"/>
                  </a:moveTo>
                  <a:lnTo>
                    <a:pt x="0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3" y="61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1" y="45"/>
                  </a:lnTo>
                  <a:lnTo>
                    <a:pt x="15" y="40"/>
                  </a:lnTo>
                  <a:lnTo>
                    <a:pt x="20" y="35"/>
                  </a:lnTo>
                  <a:lnTo>
                    <a:pt x="27" y="29"/>
                  </a:lnTo>
                  <a:lnTo>
                    <a:pt x="33" y="25"/>
                  </a:lnTo>
                  <a:lnTo>
                    <a:pt x="39" y="21"/>
                  </a:lnTo>
                  <a:lnTo>
                    <a:pt x="44" y="18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60" y="11"/>
                  </a:lnTo>
                  <a:lnTo>
                    <a:pt x="63" y="9"/>
                  </a:lnTo>
                  <a:lnTo>
                    <a:pt x="72" y="6"/>
                  </a:lnTo>
                  <a:lnTo>
                    <a:pt x="81" y="4"/>
                  </a:lnTo>
                  <a:lnTo>
                    <a:pt x="89" y="2"/>
                  </a:lnTo>
                  <a:lnTo>
                    <a:pt x="98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2"/>
                  </a:lnTo>
                  <a:lnTo>
                    <a:pt x="137" y="3"/>
                  </a:lnTo>
                  <a:lnTo>
                    <a:pt x="144" y="6"/>
                  </a:lnTo>
                  <a:lnTo>
                    <a:pt x="150" y="9"/>
                  </a:lnTo>
                  <a:lnTo>
                    <a:pt x="156" y="11"/>
                  </a:lnTo>
                  <a:lnTo>
                    <a:pt x="161" y="15"/>
                  </a:lnTo>
                  <a:lnTo>
                    <a:pt x="165" y="19"/>
                  </a:lnTo>
                  <a:lnTo>
                    <a:pt x="168" y="24"/>
                  </a:lnTo>
                  <a:lnTo>
                    <a:pt x="171" y="28"/>
                  </a:lnTo>
                  <a:lnTo>
                    <a:pt x="172" y="31"/>
                  </a:lnTo>
                  <a:lnTo>
                    <a:pt x="173" y="33"/>
                  </a:lnTo>
                  <a:lnTo>
                    <a:pt x="174" y="39"/>
                  </a:lnTo>
                  <a:lnTo>
                    <a:pt x="174" y="45"/>
                  </a:lnTo>
                  <a:lnTo>
                    <a:pt x="174" y="51"/>
                  </a:lnTo>
                  <a:lnTo>
                    <a:pt x="173" y="56"/>
                  </a:lnTo>
                  <a:lnTo>
                    <a:pt x="171" y="62"/>
                  </a:lnTo>
                  <a:lnTo>
                    <a:pt x="168" y="67"/>
                  </a:lnTo>
                  <a:lnTo>
                    <a:pt x="164" y="73"/>
                  </a:lnTo>
                  <a:lnTo>
                    <a:pt x="159" y="79"/>
                  </a:lnTo>
                  <a:lnTo>
                    <a:pt x="153" y="84"/>
                  </a:lnTo>
                  <a:lnTo>
                    <a:pt x="147" y="89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26" y="104"/>
                  </a:lnTo>
                  <a:lnTo>
                    <a:pt x="120" y="107"/>
                  </a:lnTo>
                  <a:lnTo>
                    <a:pt x="111" y="110"/>
                  </a:lnTo>
                  <a:lnTo>
                    <a:pt x="102" y="113"/>
                  </a:lnTo>
                  <a:lnTo>
                    <a:pt x="93" y="115"/>
                  </a:lnTo>
                  <a:lnTo>
                    <a:pt x="84" y="117"/>
                  </a:lnTo>
                  <a:lnTo>
                    <a:pt x="77" y="118"/>
                  </a:lnTo>
                  <a:lnTo>
                    <a:pt x="70" y="119"/>
                  </a:lnTo>
                  <a:lnTo>
                    <a:pt x="61" y="119"/>
                  </a:lnTo>
                  <a:lnTo>
                    <a:pt x="53" y="118"/>
                  </a:lnTo>
                  <a:lnTo>
                    <a:pt x="45" y="117"/>
                  </a:lnTo>
                  <a:lnTo>
                    <a:pt x="37" y="115"/>
                  </a:lnTo>
                  <a:lnTo>
                    <a:pt x="32" y="114"/>
                  </a:lnTo>
                  <a:lnTo>
                    <a:pt x="28" y="112"/>
                  </a:lnTo>
                  <a:lnTo>
                    <a:pt x="24" y="110"/>
                  </a:lnTo>
                  <a:lnTo>
                    <a:pt x="20" y="108"/>
                  </a:lnTo>
                  <a:lnTo>
                    <a:pt x="20" y="48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10800000">
              <a:off x="6134100" y="2092175"/>
              <a:ext cx="333375" cy="838200"/>
            </a:xfrm>
            <a:custGeom>
              <a:avLst/>
              <a:gdLst>
                <a:gd name="T0" fmla="*/ 0 w 175"/>
                <a:gd name="T1" fmla="*/ 80 h 489"/>
                <a:gd name="T2" fmla="*/ 0 w 175"/>
                <a:gd name="T3" fmla="*/ 76 h 489"/>
                <a:gd name="T4" fmla="*/ 1 w 175"/>
                <a:gd name="T5" fmla="*/ 66 h 489"/>
                <a:gd name="T6" fmla="*/ 5 w 175"/>
                <a:gd name="T7" fmla="*/ 56 h 489"/>
                <a:gd name="T8" fmla="*/ 11 w 175"/>
                <a:gd name="T9" fmla="*/ 45 h 489"/>
                <a:gd name="T10" fmla="*/ 20 w 175"/>
                <a:gd name="T11" fmla="*/ 35 h 489"/>
                <a:gd name="T12" fmla="*/ 33 w 175"/>
                <a:gd name="T13" fmla="*/ 25 h 489"/>
                <a:gd name="T14" fmla="*/ 44 w 175"/>
                <a:gd name="T15" fmla="*/ 18 h 489"/>
                <a:gd name="T16" fmla="*/ 53 w 175"/>
                <a:gd name="T17" fmla="*/ 14 h 489"/>
                <a:gd name="T18" fmla="*/ 63 w 175"/>
                <a:gd name="T19" fmla="*/ 9 h 489"/>
                <a:gd name="T20" fmla="*/ 81 w 175"/>
                <a:gd name="T21" fmla="*/ 4 h 489"/>
                <a:gd name="T22" fmla="*/ 98 w 175"/>
                <a:gd name="T23" fmla="*/ 1 h 489"/>
                <a:gd name="T24" fmla="*/ 117 w 175"/>
                <a:gd name="T25" fmla="*/ 0 h 489"/>
                <a:gd name="T26" fmla="*/ 130 w 175"/>
                <a:gd name="T27" fmla="*/ 2 h 489"/>
                <a:gd name="T28" fmla="*/ 144 w 175"/>
                <a:gd name="T29" fmla="*/ 6 h 489"/>
                <a:gd name="T30" fmla="*/ 156 w 175"/>
                <a:gd name="T31" fmla="*/ 11 h 489"/>
                <a:gd name="T32" fmla="*/ 165 w 175"/>
                <a:gd name="T33" fmla="*/ 19 h 489"/>
                <a:gd name="T34" fmla="*/ 171 w 175"/>
                <a:gd name="T35" fmla="*/ 28 h 489"/>
                <a:gd name="T36" fmla="*/ 173 w 175"/>
                <a:gd name="T37" fmla="*/ 33 h 489"/>
                <a:gd name="T38" fmla="*/ 174 w 175"/>
                <a:gd name="T39" fmla="*/ 45 h 489"/>
                <a:gd name="T40" fmla="*/ 173 w 175"/>
                <a:gd name="T41" fmla="*/ 56 h 489"/>
                <a:gd name="T42" fmla="*/ 168 w 175"/>
                <a:gd name="T43" fmla="*/ 67 h 489"/>
                <a:gd name="T44" fmla="*/ 159 w 175"/>
                <a:gd name="T45" fmla="*/ 79 h 489"/>
                <a:gd name="T46" fmla="*/ 147 w 175"/>
                <a:gd name="T47" fmla="*/ 89 h 489"/>
                <a:gd name="T48" fmla="*/ 135 w 175"/>
                <a:gd name="T49" fmla="*/ 99 h 489"/>
                <a:gd name="T50" fmla="*/ 120 w 175"/>
                <a:gd name="T51" fmla="*/ 107 h 489"/>
                <a:gd name="T52" fmla="*/ 102 w 175"/>
                <a:gd name="T53" fmla="*/ 113 h 489"/>
                <a:gd name="T54" fmla="*/ 84 w 175"/>
                <a:gd name="T55" fmla="*/ 117 h 489"/>
                <a:gd name="T56" fmla="*/ 70 w 175"/>
                <a:gd name="T57" fmla="*/ 119 h 489"/>
                <a:gd name="T58" fmla="*/ 53 w 175"/>
                <a:gd name="T59" fmla="*/ 118 h 489"/>
                <a:gd name="T60" fmla="*/ 37 w 175"/>
                <a:gd name="T61" fmla="*/ 115 h 489"/>
                <a:gd name="T62" fmla="*/ 28 w 175"/>
                <a:gd name="T63" fmla="*/ 112 h 489"/>
                <a:gd name="T64" fmla="*/ 20 w 175"/>
                <a:gd name="T65" fmla="*/ 108 h 489"/>
                <a:gd name="T66" fmla="*/ 0 w 175"/>
                <a:gd name="T67" fmla="*/ 48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489">
                  <a:moveTo>
                    <a:pt x="0" y="488"/>
                  </a:moveTo>
                  <a:lnTo>
                    <a:pt x="0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3" y="61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1" y="45"/>
                  </a:lnTo>
                  <a:lnTo>
                    <a:pt x="15" y="40"/>
                  </a:lnTo>
                  <a:lnTo>
                    <a:pt x="20" y="35"/>
                  </a:lnTo>
                  <a:lnTo>
                    <a:pt x="27" y="29"/>
                  </a:lnTo>
                  <a:lnTo>
                    <a:pt x="33" y="25"/>
                  </a:lnTo>
                  <a:lnTo>
                    <a:pt x="39" y="21"/>
                  </a:lnTo>
                  <a:lnTo>
                    <a:pt x="44" y="18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60" y="11"/>
                  </a:lnTo>
                  <a:lnTo>
                    <a:pt x="63" y="9"/>
                  </a:lnTo>
                  <a:lnTo>
                    <a:pt x="72" y="6"/>
                  </a:lnTo>
                  <a:lnTo>
                    <a:pt x="81" y="4"/>
                  </a:lnTo>
                  <a:lnTo>
                    <a:pt x="89" y="2"/>
                  </a:lnTo>
                  <a:lnTo>
                    <a:pt x="98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2"/>
                  </a:lnTo>
                  <a:lnTo>
                    <a:pt x="137" y="3"/>
                  </a:lnTo>
                  <a:lnTo>
                    <a:pt x="144" y="6"/>
                  </a:lnTo>
                  <a:lnTo>
                    <a:pt x="150" y="9"/>
                  </a:lnTo>
                  <a:lnTo>
                    <a:pt x="156" y="11"/>
                  </a:lnTo>
                  <a:lnTo>
                    <a:pt x="161" y="15"/>
                  </a:lnTo>
                  <a:lnTo>
                    <a:pt x="165" y="19"/>
                  </a:lnTo>
                  <a:lnTo>
                    <a:pt x="168" y="24"/>
                  </a:lnTo>
                  <a:lnTo>
                    <a:pt x="171" y="28"/>
                  </a:lnTo>
                  <a:lnTo>
                    <a:pt x="172" y="31"/>
                  </a:lnTo>
                  <a:lnTo>
                    <a:pt x="173" y="33"/>
                  </a:lnTo>
                  <a:lnTo>
                    <a:pt x="174" y="39"/>
                  </a:lnTo>
                  <a:lnTo>
                    <a:pt x="174" y="45"/>
                  </a:lnTo>
                  <a:lnTo>
                    <a:pt x="174" y="51"/>
                  </a:lnTo>
                  <a:lnTo>
                    <a:pt x="173" y="56"/>
                  </a:lnTo>
                  <a:lnTo>
                    <a:pt x="171" y="62"/>
                  </a:lnTo>
                  <a:lnTo>
                    <a:pt x="168" y="67"/>
                  </a:lnTo>
                  <a:lnTo>
                    <a:pt x="164" y="73"/>
                  </a:lnTo>
                  <a:lnTo>
                    <a:pt x="159" y="79"/>
                  </a:lnTo>
                  <a:lnTo>
                    <a:pt x="153" y="84"/>
                  </a:lnTo>
                  <a:lnTo>
                    <a:pt x="147" y="89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26" y="104"/>
                  </a:lnTo>
                  <a:lnTo>
                    <a:pt x="120" y="107"/>
                  </a:lnTo>
                  <a:lnTo>
                    <a:pt x="111" y="110"/>
                  </a:lnTo>
                  <a:lnTo>
                    <a:pt x="102" y="113"/>
                  </a:lnTo>
                  <a:lnTo>
                    <a:pt x="93" y="115"/>
                  </a:lnTo>
                  <a:lnTo>
                    <a:pt x="84" y="117"/>
                  </a:lnTo>
                  <a:lnTo>
                    <a:pt x="77" y="118"/>
                  </a:lnTo>
                  <a:lnTo>
                    <a:pt x="70" y="119"/>
                  </a:lnTo>
                  <a:lnTo>
                    <a:pt x="61" y="119"/>
                  </a:lnTo>
                  <a:lnTo>
                    <a:pt x="53" y="118"/>
                  </a:lnTo>
                  <a:lnTo>
                    <a:pt x="45" y="117"/>
                  </a:lnTo>
                  <a:lnTo>
                    <a:pt x="37" y="115"/>
                  </a:lnTo>
                  <a:lnTo>
                    <a:pt x="32" y="114"/>
                  </a:lnTo>
                  <a:lnTo>
                    <a:pt x="28" y="112"/>
                  </a:lnTo>
                  <a:lnTo>
                    <a:pt x="24" y="110"/>
                  </a:lnTo>
                  <a:lnTo>
                    <a:pt x="20" y="108"/>
                  </a:lnTo>
                  <a:lnTo>
                    <a:pt x="20" y="48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6" name="Group 23"/>
            <p:cNvGrpSpPr>
              <a:grpSpLocks/>
            </p:cNvGrpSpPr>
            <p:nvPr/>
          </p:nvGrpSpPr>
          <p:grpSpPr bwMode="auto">
            <a:xfrm>
              <a:off x="5074918" y="2133600"/>
              <a:ext cx="312738" cy="866775"/>
              <a:chOff x="4116" y="2292"/>
              <a:chExt cx="107" cy="329"/>
            </a:xfrm>
          </p:grpSpPr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4116" y="2292"/>
                <a:ext cx="102" cy="131"/>
              </a:xfrm>
              <a:custGeom>
                <a:avLst/>
                <a:gdLst>
                  <a:gd name="T0" fmla="*/ 3 w 102"/>
                  <a:gd name="T1" fmla="*/ 129 h 131"/>
                  <a:gd name="T2" fmla="*/ 5 w 102"/>
                  <a:gd name="T3" fmla="*/ 130 h 131"/>
                  <a:gd name="T4" fmla="*/ 53 w 102"/>
                  <a:gd name="T5" fmla="*/ 100 h 131"/>
                  <a:gd name="T6" fmla="*/ 101 w 102"/>
                  <a:gd name="T7" fmla="*/ 62 h 131"/>
                  <a:gd name="T8" fmla="*/ 95 w 102"/>
                  <a:gd name="T9" fmla="*/ 63 h 131"/>
                  <a:gd name="T10" fmla="*/ 57 w 102"/>
                  <a:gd name="T11" fmla="*/ 55 h 131"/>
                  <a:gd name="T12" fmla="*/ 37 w 102"/>
                  <a:gd name="T13" fmla="*/ 45 h 131"/>
                  <a:gd name="T14" fmla="*/ 15 w 102"/>
                  <a:gd name="T15" fmla="*/ 29 h 131"/>
                  <a:gd name="T16" fmla="*/ 4 w 102"/>
                  <a:gd name="T17" fmla="*/ 12 h 131"/>
                  <a:gd name="T18" fmla="*/ 0 w 102"/>
                  <a:gd name="T1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3" y="129"/>
                    </a:moveTo>
                    <a:lnTo>
                      <a:pt x="5" y="130"/>
                    </a:lnTo>
                    <a:lnTo>
                      <a:pt x="53" y="100"/>
                    </a:lnTo>
                    <a:lnTo>
                      <a:pt x="101" y="62"/>
                    </a:lnTo>
                    <a:lnTo>
                      <a:pt x="95" y="63"/>
                    </a:lnTo>
                    <a:lnTo>
                      <a:pt x="57" y="55"/>
                    </a:lnTo>
                    <a:lnTo>
                      <a:pt x="37" y="45"/>
                    </a:lnTo>
                    <a:lnTo>
                      <a:pt x="15" y="29"/>
                    </a:lnTo>
                    <a:lnTo>
                      <a:pt x="4" y="12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8" name="Freeform 25"/>
              <p:cNvSpPr>
                <a:spLocks/>
              </p:cNvSpPr>
              <p:nvPr/>
            </p:nvSpPr>
            <p:spPr bwMode="auto">
              <a:xfrm>
                <a:off x="4120" y="2424"/>
                <a:ext cx="103" cy="113"/>
              </a:xfrm>
              <a:custGeom>
                <a:avLst/>
                <a:gdLst>
                  <a:gd name="T0" fmla="*/ 98 w 103"/>
                  <a:gd name="T1" fmla="*/ 112 h 113"/>
                  <a:gd name="T2" fmla="*/ 99 w 103"/>
                  <a:gd name="T3" fmla="*/ 107 h 113"/>
                  <a:gd name="T4" fmla="*/ 102 w 103"/>
                  <a:gd name="T5" fmla="*/ 98 h 113"/>
                  <a:gd name="T6" fmla="*/ 102 w 103"/>
                  <a:gd name="T7" fmla="*/ 88 h 113"/>
                  <a:gd name="T8" fmla="*/ 102 w 103"/>
                  <a:gd name="T9" fmla="*/ 77 h 113"/>
                  <a:gd name="T10" fmla="*/ 94 w 103"/>
                  <a:gd name="T11" fmla="*/ 59 h 113"/>
                  <a:gd name="T12" fmla="*/ 87 w 103"/>
                  <a:gd name="T13" fmla="*/ 47 h 113"/>
                  <a:gd name="T14" fmla="*/ 79 w 103"/>
                  <a:gd name="T15" fmla="*/ 38 h 113"/>
                  <a:gd name="T16" fmla="*/ 68 w 103"/>
                  <a:gd name="T17" fmla="*/ 27 h 113"/>
                  <a:gd name="T18" fmla="*/ 57 w 103"/>
                  <a:gd name="T19" fmla="*/ 18 h 113"/>
                  <a:gd name="T20" fmla="*/ 50 w 103"/>
                  <a:gd name="T21" fmla="*/ 14 h 113"/>
                  <a:gd name="T22" fmla="*/ 33 w 103"/>
                  <a:gd name="T23" fmla="*/ 7 h 113"/>
                  <a:gd name="T24" fmla="*/ 0 w 103"/>
                  <a:gd name="T2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13">
                    <a:moveTo>
                      <a:pt x="98" y="112"/>
                    </a:moveTo>
                    <a:lnTo>
                      <a:pt x="99" y="107"/>
                    </a:lnTo>
                    <a:lnTo>
                      <a:pt x="102" y="98"/>
                    </a:lnTo>
                    <a:lnTo>
                      <a:pt x="102" y="88"/>
                    </a:lnTo>
                    <a:lnTo>
                      <a:pt x="102" y="77"/>
                    </a:lnTo>
                    <a:lnTo>
                      <a:pt x="94" y="59"/>
                    </a:lnTo>
                    <a:lnTo>
                      <a:pt x="87" y="47"/>
                    </a:lnTo>
                    <a:lnTo>
                      <a:pt x="79" y="38"/>
                    </a:lnTo>
                    <a:lnTo>
                      <a:pt x="68" y="27"/>
                    </a:lnTo>
                    <a:lnTo>
                      <a:pt x="57" y="18"/>
                    </a:lnTo>
                    <a:lnTo>
                      <a:pt x="50" y="14"/>
                    </a:lnTo>
                    <a:lnTo>
                      <a:pt x="33" y="7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4133" y="2478"/>
                <a:ext cx="76" cy="143"/>
              </a:xfrm>
              <a:custGeom>
                <a:avLst/>
                <a:gdLst>
                  <a:gd name="T0" fmla="*/ 17 w 76"/>
                  <a:gd name="T1" fmla="*/ 142 h 143"/>
                  <a:gd name="T2" fmla="*/ 13 w 76"/>
                  <a:gd name="T3" fmla="*/ 140 h 143"/>
                  <a:gd name="T4" fmla="*/ 11 w 76"/>
                  <a:gd name="T5" fmla="*/ 136 h 143"/>
                  <a:gd name="T6" fmla="*/ 8 w 76"/>
                  <a:gd name="T7" fmla="*/ 126 h 143"/>
                  <a:gd name="T8" fmla="*/ 3 w 76"/>
                  <a:gd name="T9" fmla="*/ 110 h 143"/>
                  <a:gd name="T10" fmla="*/ 0 w 76"/>
                  <a:gd name="T11" fmla="*/ 86 h 143"/>
                  <a:gd name="T12" fmla="*/ 2 w 76"/>
                  <a:gd name="T13" fmla="*/ 74 h 143"/>
                  <a:gd name="T14" fmla="*/ 5 w 76"/>
                  <a:gd name="T15" fmla="*/ 50 h 143"/>
                  <a:gd name="T16" fmla="*/ 13 w 76"/>
                  <a:gd name="T17" fmla="*/ 34 h 143"/>
                  <a:gd name="T18" fmla="*/ 21 w 76"/>
                  <a:gd name="T19" fmla="*/ 26 h 143"/>
                  <a:gd name="T20" fmla="*/ 36 w 76"/>
                  <a:gd name="T21" fmla="*/ 19 h 143"/>
                  <a:gd name="T22" fmla="*/ 75 w 76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143">
                    <a:moveTo>
                      <a:pt x="17" y="142"/>
                    </a:moveTo>
                    <a:lnTo>
                      <a:pt x="13" y="140"/>
                    </a:lnTo>
                    <a:lnTo>
                      <a:pt x="11" y="136"/>
                    </a:lnTo>
                    <a:lnTo>
                      <a:pt x="8" y="126"/>
                    </a:lnTo>
                    <a:lnTo>
                      <a:pt x="3" y="110"/>
                    </a:lnTo>
                    <a:lnTo>
                      <a:pt x="0" y="86"/>
                    </a:lnTo>
                    <a:lnTo>
                      <a:pt x="2" y="74"/>
                    </a:lnTo>
                    <a:lnTo>
                      <a:pt x="5" y="50"/>
                    </a:lnTo>
                    <a:lnTo>
                      <a:pt x="13" y="34"/>
                    </a:lnTo>
                    <a:lnTo>
                      <a:pt x="21" y="26"/>
                    </a:lnTo>
                    <a:lnTo>
                      <a:pt x="36" y="19"/>
                    </a:lnTo>
                    <a:lnTo>
                      <a:pt x="75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0" name="Group 23"/>
            <p:cNvGrpSpPr>
              <a:grpSpLocks/>
            </p:cNvGrpSpPr>
            <p:nvPr/>
          </p:nvGrpSpPr>
          <p:grpSpPr bwMode="auto">
            <a:xfrm>
              <a:off x="7354064" y="2134033"/>
              <a:ext cx="312738" cy="866775"/>
              <a:chOff x="4116" y="2292"/>
              <a:chExt cx="107" cy="329"/>
            </a:xfrm>
          </p:grpSpPr>
          <p:sp>
            <p:nvSpPr>
              <p:cNvPr id="41" name="Freeform 24"/>
              <p:cNvSpPr>
                <a:spLocks/>
              </p:cNvSpPr>
              <p:nvPr/>
            </p:nvSpPr>
            <p:spPr bwMode="auto">
              <a:xfrm>
                <a:off x="4116" y="2292"/>
                <a:ext cx="102" cy="131"/>
              </a:xfrm>
              <a:custGeom>
                <a:avLst/>
                <a:gdLst>
                  <a:gd name="T0" fmla="*/ 3 w 102"/>
                  <a:gd name="T1" fmla="*/ 129 h 131"/>
                  <a:gd name="T2" fmla="*/ 5 w 102"/>
                  <a:gd name="T3" fmla="*/ 130 h 131"/>
                  <a:gd name="T4" fmla="*/ 53 w 102"/>
                  <a:gd name="T5" fmla="*/ 100 h 131"/>
                  <a:gd name="T6" fmla="*/ 101 w 102"/>
                  <a:gd name="T7" fmla="*/ 62 h 131"/>
                  <a:gd name="T8" fmla="*/ 95 w 102"/>
                  <a:gd name="T9" fmla="*/ 63 h 131"/>
                  <a:gd name="T10" fmla="*/ 57 w 102"/>
                  <a:gd name="T11" fmla="*/ 55 h 131"/>
                  <a:gd name="T12" fmla="*/ 37 w 102"/>
                  <a:gd name="T13" fmla="*/ 45 h 131"/>
                  <a:gd name="T14" fmla="*/ 15 w 102"/>
                  <a:gd name="T15" fmla="*/ 29 h 131"/>
                  <a:gd name="T16" fmla="*/ 4 w 102"/>
                  <a:gd name="T17" fmla="*/ 12 h 131"/>
                  <a:gd name="T18" fmla="*/ 0 w 102"/>
                  <a:gd name="T1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3" y="129"/>
                    </a:moveTo>
                    <a:lnTo>
                      <a:pt x="5" y="130"/>
                    </a:lnTo>
                    <a:lnTo>
                      <a:pt x="53" y="100"/>
                    </a:lnTo>
                    <a:lnTo>
                      <a:pt x="101" y="62"/>
                    </a:lnTo>
                    <a:lnTo>
                      <a:pt x="95" y="63"/>
                    </a:lnTo>
                    <a:lnTo>
                      <a:pt x="57" y="55"/>
                    </a:lnTo>
                    <a:lnTo>
                      <a:pt x="37" y="45"/>
                    </a:lnTo>
                    <a:lnTo>
                      <a:pt x="15" y="29"/>
                    </a:lnTo>
                    <a:lnTo>
                      <a:pt x="4" y="12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2" name="Freeform 25"/>
              <p:cNvSpPr>
                <a:spLocks/>
              </p:cNvSpPr>
              <p:nvPr/>
            </p:nvSpPr>
            <p:spPr bwMode="auto">
              <a:xfrm>
                <a:off x="4120" y="2424"/>
                <a:ext cx="103" cy="113"/>
              </a:xfrm>
              <a:custGeom>
                <a:avLst/>
                <a:gdLst>
                  <a:gd name="T0" fmla="*/ 98 w 103"/>
                  <a:gd name="T1" fmla="*/ 112 h 113"/>
                  <a:gd name="T2" fmla="*/ 99 w 103"/>
                  <a:gd name="T3" fmla="*/ 107 h 113"/>
                  <a:gd name="T4" fmla="*/ 102 w 103"/>
                  <a:gd name="T5" fmla="*/ 98 h 113"/>
                  <a:gd name="T6" fmla="*/ 102 w 103"/>
                  <a:gd name="T7" fmla="*/ 88 h 113"/>
                  <a:gd name="T8" fmla="*/ 102 w 103"/>
                  <a:gd name="T9" fmla="*/ 77 h 113"/>
                  <a:gd name="T10" fmla="*/ 94 w 103"/>
                  <a:gd name="T11" fmla="*/ 59 h 113"/>
                  <a:gd name="T12" fmla="*/ 87 w 103"/>
                  <a:gd name="T13" fmla="*/ 47 h 113"/>
                  <a:gd name="T14" fmla="*/ 79 w 103"/>
                  <a:gd name="T15" fmla="*/ 38 h 113"/>
                  <a:gd name="T16" fmla="*/ 68 w 103"/>
                  <a:gd name="T17" fmla="*/ 27 h 113"/>
                  <a:gd name="T18" fmla="*/ 57 w 103"/>
                  <a:gd name="T19" fmla="*/ 18 h 113"/>
                  <a:gd name="T20" fmla="*/ 50 w 103"/>
                  <a:gd name="T21" fmla="*/ 14 h 113"/>
                  <a:gd name="T22" fmla="*/ 33 w 103"/>
                  <a:gd name="T23" fmla="*/ 7 h 113"/>
                  <a:gd name="T24" fmla="*/ 0 w 103"/>
                  <a:gd name="T2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13">
                    <a:moveTo>
                      <a:pt x="98" y="112"/>
                    </a:moveTo>
                    <a:lnTo>
                      <a:pt x="99" y="107"/>
                    </a:lnTo>
                    <a:lnTo>
                      <a:pt x="102" y="98"/>
                    </a:lnTo>
                    <a:lnTo>
                      <a:pt x="102" y="88"/>
                    </a:lnTo>
                    <a:lnTo>
                      <a:pt x="102" y="77"/>
                    </a:lnTo>
                    <a:lnTo>
                      <a:pt x="94" y="59"/>
                    </a:lnTo>
                    <a:lnTo>
                      <a:pt x="87" y="47"/>
                    </a:lnTo>
                    <a:lnTo>
                      <a:pt x="79" y="38"/>
                    </a:lnTo>
                    <a:lnTo>
                      <a:pt x="68" y="27"/>
                    </a:lnTo>
                    <a:lnTo>
                      <a:pt x="57" y="18"/>
                    </a:lnTo>
                    <a:lnTo>
                      <a:pt x="50" y="14"/>
                    </a:lnTo>
                    <a:lnTo>
                      <a:pt x="33" y="7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3" name="Freeform 26"/>
              <p:cNvSpPr>
                <a:spLocks/>
              </p:cNvSpPr>
              <p:nvPr/>
            </p:nvSpPr>
            <p:spPr bwMode="auto">
              <a:xfrm>
                <a:off x="4133" y="2478"/>
                <a:ext cx="76" cy="143"/>
              </a:xfrm>
              <a:custGeom>
                <a:avLst/>
                <a:gdLst>
                  <a:gd name="T0" fmla="*/ 17 w 76"/>
                  <a:gd name="T1" fmla="*/ 142 h 143"/>
                  <a:gd name="T2" fmla="*/ 13 w 76"/>
                  <a:gd name="T3" fmla="*/ 140 h 143"/>
                  <a:gd name="T4" fmla="*/ 11 w 76"/>
                  <a:gd name="T5" fmla="*/ 136 h 143"/>
                  <a:gd name="T6" fmla="*/ 8 w 76"/>
                  <a:gd name="T7" fmla="*/ 126 h 143"/>
                  <a:gd name="T8" fmla="*/ 3 w 76"/>
                  <a:gd name="T9" fmla="*/ 110 h 143"/>
                  <a:gd name="T10" fmla="*/ 0 w 76"/>
                  <a:gd name="T11" fmla="*/ 86 h 143"/>
                  <a:gd name="T12" fmla="*/ 2 w 76"/>
                  <a:gd name="T13" fmla="*/ 74 h 143"/>
                  <a:gd name="T14" fmla="*/ 5 w 76"/>
                  <a:gd name="T15" fmla="*/ 50 h 143"/>
                  <a:gd name="T16" fmla="*/ 13 w 76"/>
                  <a:gd name="T17" fmla="*/ 34 h 143"/>
                  <a:gd name="T18" fmla="*/ 21 w 76"/>
                  <a:gd name="T19" fmla="*/ 26 h 143"/>
                  <a:gd name="T20" fmla="*/ 36 w 76"/>
                  <a:gd name="T21" fmla="*/ 19 h 143"/>
                  <a:gd name="T22" fmla="*/ 75 w 76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143">
                    <a:moveTo>
                      <a:pt x="17" y="142"/>
                    </a:moveTo>
                    <a:lnTo>
                      <a:pt x="13" y="140"/>
                    </a:lnTo>
                    <a:lnTo>
                      <a:pt x="11" y="136"/>
                    </a:lnTo>
                    <a:lnTo>
                      <a:pt x="8" y="126"/>
                    </a:lnTo>
                    <a:lnTo>
                      <a:pt x="3" y="110"/>
                    </a:lnTo>
                    <a:lnTo>
                      <a:pt x="0" y="86"/>
                    </a:lnTo>
                    <a:lnTo>
                      <a:pt x="2" y="74"/>
                    </a:lnTo>
                    <a:lnTo>
                      <a:pt x="5" y="50"/>
                    </a:lnTo>
                    <a:lnTo>
                      <a:pt x="13" y="34"/>
                    </a:lnTo>
                    <a:lnTo>
                      <a:pt x="21" y="26"/>
                    </a:lnTo>
                    <a:lnTo>
                      <a:pt x="36" y="19"/>
                    </a:lnTo>
                    <a:lnTo>
                      <a:pt x="75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05" name="Группа 104"/>
          <p:cNvGrpSpPr/>
          <p:nvPr/>
        </p:nvGrpSpPr>
        <p:grpSpPr>
          <a:xfrm>
            <a:off x="3721228" y="3913006"/>
            <a:ext cx="4648200" cy="984457"/>
            <a:chOff x="3810000" y="4218750"/>
            <a:chExt cx="4648200" cy="984457"/>
          </a:xfrm>
        </p:grpSpPr>
        <p:grpSp>
          <p:nvGrpSpPr>
            <p:cNvPr id="73" name="Group 20"/>
            <p:cNvGrpSpPr>
              <a:grpSpLocks/>
            </p:cNvGrpSpPr>
            <p:nvPr/>
          </p:nvGrpSpPr>
          <p:grpSpPr bwMode="auto">
            <a:xfrm>
              <a:off x="4900928" y="4611296"/>
              <a:ext cx="415925" cy="581025"/>
              <a:chOff x="4062" y="2814"/>
              <a:chExt cx="168" cy="216"/>
            </a:xfrm>
          </p:grpSpPr>
          <p:sp>
            <p:nvSpPr>
              <p:cNvPr id="74" name="Freeform 21"/>
              <p:cNvSpPr>
                <a:spLocks/>
              </p:cNvSpPr>
              <p:nvPr/>
            </p:nvSpPr>
            <p:spPr bwMode="auto">
              <a:xfrm>
                <a:off x="4071" y="2824"/>
                <a:ext cx="159" cy="206"/>
              </a:xfrm>
              <a:custGeom>
                <a:avLst/>
                <a:gdLst>
                  <a:gd name="T0" fmla="*/ 74 w 159"/>
                  <a:gd name="T1" fmla="*/ 205 h 206"/>
                  <a:gd name="T2" fmla="*/ 74 w 159"/>
                  <a:gd name="T3" fmla="*/ 205 h 206"/>
                  <a:gd name="T4" fmla="*/ 158 w 159"/>
                  <a:gd name="T5" fmla="*/ 4 h 206"/>
                  <a:gd name="T6" fmla="*/ 145 w 159"/>
                  <a:gd name="T7" fmla="*/ 15 h 206"/>
                  <a:gd name="T8" fmla="*/ 122 w 159"/>
                  <a:gd name="T9" fmla="*/ 23 h 206"/>
                  <a:gd name="T10" fmla="*/ 103 w 159"/>
                  <a:gd name="T11" fmla="*/ 27 h 206"/>
                  <a:gd name="T12" fmla="*/ 82 w 159"/>
                  <a:gd name="T13" fmla="*/ 30 h 206"/>
                  <a:gd name="T14" fmla="*/ 61 w 159"/>
                  <a:gd name="T15" fmla="*/ 30 h 206"/>
                  <a:gd name="T16" fmla="*/ 38 w 159"/>
                  <a:gd name="T17" fmla="*/ 25 h 206"/>
                  <a:gd name="T18" fmla="*/ 22 w 159"/>
                  <a:gd name="T19" fmla="*/ 18 h 206"/>
                  <a:gd name="T20" fmla="*/ 8 w 159"/>
                  <a:gd name="T21" fmla="*/ 12 h 206"/>
                  <a:gd name="T22" fmla="*/ 0 w 159"/>
                  <a:gd name="T23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9" h="206">
                    <a:moveTo>
                      <a:pt x="74" y="205"/>
                    </a:moveTo>
                    <a:lnTo>
                      <a:pt x="74" y="205"/>
                    </a:lnTo>
                    <a:lnTo>
                      <a:pt x="158" y="4"/>
                    </a:lnTo>
                    <a:lnTo>
                      <a:pt x="145" y="15"/>
                    </a:lnTo>
                    <a:lnTo>
                      <a:pt x="122" y="23"/>
                    </a:lnTo>
                    <a:lnTo>
                      <a:pt x="103" y="27"/>
                    </a:lnTo>
                    <a:lnTo>
                      <a:pt x="82" y="30"/>
                    </a:lnTo>
                    <a:lnTo>
                      <a:pt x="61" y="30"/>
                    </a:lnTo>
                    <a:lnTo>
                      <a:pt x="38" y="25"/>
                    </a:lnTo>
                    <a:lnTo>
                      <a:pt x="22" y="18"/>
                    </a:lnTo>
                    <a:lnTo>
                      <a:pt x="8" y="12"/>
                    </a:lnTo>
                    <a:lnTo>
                      <a:pt x="0" y="0"/>
                    </a:lnTo>
                  </a:path>
                </a:pathLst>
              </a:custGeom>
              <a:noFill/>
              <a:ln w="635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5" name="Oval 22"/>
              <p:cNvSpPr>
                <a:spLocks noChangeArrowheads="1"/>
              </p:cNvSpPr>
              <p:nvPr/>
            </p:nvSpPr>
            <p:spPr bwMode="auto">
              <a:xfrm>
                <a:off x="4062" y="2814"/>
                <a:ext cx="17" cy="14"/>
              </a:xfrm>
              <a:prstGeom prst="ellipse">
                <a:avLst/>
              </a:prstGeom>
              <a:solidFill>
                <a:srgbClr val="000000"/>
              </a:solidFill>
              <a:ln w="635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810000" y="4985658"/>
              <a:ext cx="46482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 5"/>
            <p:cNvSpPr>
              <a:spLocks/>
            </p:cNvSpPr>
            <p:nvPr/>
          </p:nvSpPr>
          <p:spPr bwMode="auto">
            <a:xfrm rot="10800000">
              <a:off x="4010292" y="4267200"/>
              <a:ext cx="333375" cy="838200"/>
            </a:xfrm>
            <a:custGeom>
              <a:avLst/>
              <a:gdLst>
                <a:gd name="T0" fmla="*/ 0 w 175"/>
                <a:gd name="T1" fmla="*/ 80 h 489"/>
                <a:gd name="T2" fmla="*/ 0 w 175"/>
                <a:gd name="T3" fmla="*/ 76 h 489"/>
                <a:gd name="T4" fmla="*/ 1 w 175"/>
                <a:gd name="T5" fmla="*/ 66 h 489"/>
                <a:gd name="T6" fmla="*/ 5 w 175"/>
                <a:gd name="T7" fmla="*/ 56 h 489"/>
                <a:gd name="T8" fmla="*/ 11 w 175"/>
                <a:gd name="T9" fmla="*/ 45 h 489"/>
                <a:gd name="T10" fmla="*/ 20 w 175"/>
                <a:gd name="T11" fmla="*/ 35 h 489"/>
                <a:gd name="T12" fmla="*/ 33 w 175"/>
                <a:gd name="T13" fmla="*/ 25 h 489"/>
                <a:gd name="T14" fmla="*/ 44 w 175"/>
                <a:gd name="T15" fmla="*/ 18 h 489"/>
                <a:gd name="T16" fmla="*/ 53 w 175"/>
                <a:gd name="T17" fmla="*/ 14 h 489"/>
                <a:gd name="T18" fmla="*/ 63 w 175"/>
                <a:gd name="T19" fmla="*/ 9 h 489"/>
                <a:gd name="T20" fmla="*/ 81 w 175"/>
                <a:gd name="T21" fmla="*/ 4 h 489"/>
                <a:gd name="T22" fmla="*/ 98 w 175"/>
                <a:gd name="T23" fmla="*/ 1 h 489"/>
                <a:gd name="T24" fmla="*/ 117 w 175"/>
                <a:gd name="T25" fmla="*/ 0 h 489"/>
                <a:gd name="T26" fmla="*/ 130 w 175"/>
                <a:gd name="T27" fmla="*/ 2 h 489"/>
                <a:gd name="T28" fmla="*/ 144 w 175"/>
                <a:gd name="T29" fmla="*/ 6 h 489"/>
                <a:gd name="T30" fmla="*/ 156 w 175"/>
                <a:gd name="T31" fmla="*/ 11 h 489"/>
                <a:gd name="T32" fmla="*/ 165 w 175"/>
                <a:gd name="T33" fmla="*/ 19 h 489"/>
                <a:gd name="T34" fmla="*/ 171 w 175"/>
                <a:gd name="T35" fmla="*/ 28 h 489"/>
                <a:gd name="T36" fmla="*/ 173 w 175"/>
                <a:gd name="T37" fmla="*/ 33 h 489"/>
                <a:gd name="T38" fmla="*/ 174 w 175"/>
                <a:gd name="T39" fmla="*/ 45 h 489"/>
                <a:gd name="T40" fmla="*/ 173 w 175"/>
                <a:gd name="T41" fmla="*/ 56 h 489"/>
                <a:gd name="T42" fmla="*/ 168 w 175"/>
                <a:gd name="T43" fmla="*/ 67 h 489"/>
                <a:gd name="T44" fmla="*/ 159 w 175"/>
                <a:gd name="T45" fmla="*/ 79 h 489"/>
                <a:gd name="T46" fmla="*/ 147 w 175"/>
                <a:gd name="T47" fmla="*/ 89 h 489"/>
                <a:gd name="T48" fmla="*/ 135 w 175"/>
                <a:gd name="T49" fmla="*/ 99 h 489"/>
                <a:gd name="T50" fmla="*/ 120 w 175"/>
                <a:gd name="T51" fmla="*/ 107 h 489"/>
                <a:gd name="T52" fmla="*/ 102 w 175"/>
                <a:gd name="T53" fmla="*/ 113 h 489"/>
                <a:gd name="T54" fmla="*/ 84 w 175"/>
                <a:gd name="T55" fmla="*/ 117 h 489"/>
                <a:gd name="T56" fmla="*/ 70 w 175"/>
                <a:gd name="T57" fmla="*/ 119 h 489"/>
                <a:gd name="T58" fmla="*/ 53 w 175"/>
                <a:gd name="T59" fmla="*/ 118 h 489"/>
                <a:gd name="T60" fmla="*/ 37 w 175"/>
                <a:gd name="T61" fmla="*/ 115 h 489"/>
                <a:gd name="T62" fmla="*/ 28 w 175"/>
                <a:gd name="T63" fmla="*/ 112 h 489"/>
                <a:gd name="T64" fmla="*/ 20 w 175"/>
                <a:gd name="T65" fmla="*/ 108 h 489"/>
                <a:gd name="T66" fmla="*/ 0 w 175"/>
                <a:gd name="T67" fmla="*/ 48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489">
                  <a:moveTo>
                    <a:pt x="0" y="488"/>
                  </a:moveTo>
                  <a:lnTo>
                    <a:pt x="0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3" y="61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1" y="45"/>
                  </a:lnTo>
                  <a:lnTo>
                    <a:pt x="15" y="40"/>
                  </a:lnTo>
                  <a:lnTo>
                    <a:pt x="20" y="35"/>
                  </a:lnTo>
                  <a:lnTo>
                    <a:pt x="27" y="29"/>
                  </a:lnTo>
                  <a:lnTo>
                    <a:pt x="33" y="25"/>
                  </a:lnTo>
                  <a:lnTo>
                    <a:pt x="39" y="21"/>
                  </a:lnTo>
                  <a:lnTo>
                    <a:pt x="44" y="18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60" y="11"/>
                  </a:lnTo>
                  <a:lnTo>
                    <a:pt x="63" y="9"/>
                  </a:lnTo>
                  <a:lnTo>
                    <a:pt x="72" y="6"/>
                  </a:lnTo>
                  <a:lnTo>
                    <a:pt x="81" y="4"/>
                  </a:lnTo>
                  <a:lnTo>
                    <a:pt x="89" y="2"/>
                  </a:lnTo>
                  <a:lnTo>
                    <a:pt x="98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2"/>
                  </a:lnTo>
                  <a:lnTo>
                    <a:pt x="137" y="3"/>
                  </a:lnTo>
                  <a:lnTo>
                    <a:pt x="144" y="6"/>
                  </a:lnTo>
                  <a:lnTo>
                    <a:pt x="150" y="9"/>
                  </a:lnTo>
                  <a:lnTo>
                    <a:pt x="156" y="11"/>
                  </a:lnTo>
                  <a:lnTo>
                    <a:pt x="161" y="15"/>
                  </a:lnTo>
                  <a:lnTo>
                    <a:pt x="165" y="19"/>
                  </a:lnTo>
                  <a:lnTo>
                    <a:pt x="168" y="24"/>
                  </a:lnTo>
                  <a:lnTo>
                    <a:pt x="171" y="28"/>
                  </a:lnTo>
                  <a:lnTo>
                    <a:pt x="172" y="31"/>
                  </a:lnTo>
                  <a:lnTo>
                    <a:pt x="173" y="33"/>
                  </a:lnTo>
                  <a:lnTo>
                    <a:pt x="174" y="39"/>
                  </a:lnTo>
                  <a:lnTo>
                    <a:pt x="174" y="45"/>
                  </a:lnTo>
                  <a:lnTo>
                    <a:pt x="174" y="51"/>
                  </a:lnTo>
                  <a:lnTo>
                    <a:pt x="173" y="56"/>
                  </a:lnTo>
                  <a:lnTo>
                    <a:pt x="171" y="62"/>
                  </a:lnTo>
                  <a:lnTo>
                    <a:pt x="168" y="67"/>
                  </a:lnTo>
                  <a:lnTo>
                    <a:pt x="164" y="73"/>
                  </a:lnTo>
                  <a:lnTo>
                    <a:pt x="159" y="79"/>
                  </a:lnTo>
                  <a:lnTo>
                    <a:pt x="153" y="84"/>
                  </a:lnTo>
                  <a:lnTo>
                    <a:pt x="147" y="89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26" y="104"/>
                  </a:lnTo>
                  <a:lnTo>
                    <a:pt x="120" y="107"/>
                  </a:lnTo>
                  <a:lnTo>
                    <a:pt x="111" y="110"/>
                  </a:lnTo>
                  <a:lnTo>
                    <a:pt x="102" y="113"/>
                  </a:lnTo>
                  <a:lnTo>
                    <a:pt x="93" y="115"/>
                  </a:lnTo>
                  <a:lnTo>
                    <a:pt x="84" y="117"/>
                  </a:lnTo>
                  <a:lnTo>
                    <a:pt x="77" y="118"/>
                  </a:lnTo>
                  <a:lnTo>
                    <a:pt x="70" y="119"/>
                  </a:lnTo>
                  <a:lnTo>
                    <a:pt x="61" y="119"/>
                  </a:lnTo>
                  <a:lnTo>
                    <a:pt x="53" y="118"/>
                  </a:lnTo>
                  <a:lnTo>
                    <a:pt x="45" y="117"/>
                  </a:lnTo>
                  <a:lnTo>
                    <a:pt x="37" y="115"/>
                  </a:lnTo>
                  <a:lnTo>
                    <a:pt x="32" y="114"/>
                  </a:lnTo>
                  <a:lnTo>
                    <a:pt x="28" y="112"/>
                  </a:lnTo>
                  <a:lnTo>
                    <a:pt x="24" y="110"/>
                  </a:lnTo>
                  <a:lnTo>
                    <a:pt x="20" y="108"/>
                  </a:lnTo>
                  <a:lnTo>
                    <a:pt x="20" y="48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10800000">
              <a:off x="6249550" y="4267201"/>
              <a:ext cx="333375" cy="838200"/>
            </a:xfrm>
            <a:custGeom>
              <a:avLst/>
              <a:gdLst>
                <a:gd name="T0" fmla="*/ 0 w 175"/>
                <a:gd name="T1" fmla="*/ 80 h 489"/>
                <a:gd name="T2" fmla="*/ 0 w 175"/>
                <a:gd name="T3" fmla="*/ 76 h 489"/>
                <a:gd name="T4" fmla="*/ 1 w 175"/>
                <a:gd name="T5" fmla="*/ 66 h 489"/>
                <a:gd name="T6" fmla="*/ 5 w 175"/>
                <a:gd name="T7" fmla="*/ 56 h 489"/>
                <a:gd name="T8" fmla="*/ 11 w 175"/>
                <a:gd name="T9" fmla="*/ 45 h 489"/>
                <a:gd name="T10" fmla="*/ 20 w 175"/>
                <a:gd name="T11" fmla="*/ 35 h 489"/>
                <a:gd name="T12" fmla="*/ 33 w 175"/>
                <a:gd name="T13" fmla="*/ 25 h 489"/>
                <a:gd name="T14" fmla="*/ 44 w 175"/>
                <a:gd name="T15" fmla="*/ 18 h 489"/>
                <a:gd name="T16" fmla="*/ 53 w 175"/>
                <a:gd name="T17" fmla="*/ 14 h 489"/>
                <a:gd name="T18" fmla="*/ 63 w 175"/>
                <a:gd name="T19" fmla="*/ 9 h 489"/>
                <a:gd name="T20" fmla="*/ 81 w 175"/>
                <a:gd name="T21" fmla="*/ 4 h 489"/>
                <a:gd name="T22" fmla="*/ 98 w 175"/>
                <a:gd name="T23" fmla="*/ 1 h 489"/>
                <a:gd name="T24" fmla="*/ 117 w 175"/>
                <a:gd name="T25" fmla="*/ 0 h 489"/>
                <a:gd name="T26" fmla="*/ 130 w 175"/>
                <a:gd name="T27" fmla="*/ 2 h 489"/>
                <a:gd name="T28" fmla="*/ 144 w 175"/>
                <a:gd name="T29" fmla="*/ 6 h 489"/>
                <a:gd name="T30" fmla="*/ 156 w 175"/>
                <a:gd name="T31" fmla="*/ 11 h 489"/>
                <a:gd name="T32" fmla="*/ 165 w 175"/>
                <a:gd name="T33" fmla="*/ 19 h 489"/>
                <a:gd name="T34" fmla="*/ 171 w 175"/>
                <a:gd name="T35" fmla="*/ 28 h 489"/>
                <a:gd name="T36" fmla="*/ 173 w 175"/>
                <a:gd name="T37" fmla="*/ 33 h 489"/>
                <a:gd name="T38" fmla="*/ 174 w 175"/>
                <a:gd name="T39" fmla="*/ 45 h 489"/>
                <a:gd name="T40" fmla="*/ 173 w 175"/>
                <a:gd name="T41" fmla="*/ 56 h 489"/>
                <a:gd name="T42" fmla="*/ 168 w 175"/>
                <a:gd name="T43" fmla="*/ 67 h 489"/>
                <a:gd name="T44" fmla="*/ 159 w 175"/>
                <a:gd name="T45" fmla="*/ 79 h 489"/>
                <a:gd name="T46" fmla="*/ 147 w 175"/>
                <a:gd name="T47" fmla="*/ 89 h 489"/>
                <a:gd name="T48" fmla="*/ 135 w 175"/>
                <a:gd name="T49" fmla="*/ 99 h 489"/>
                <a:gd name="T50" fmla="*/ 120 w 175"/>
                <a:gd name="T51" fmla="*/ 107 h 489"/>
                <a:gd name="T52" fmla="*/ 102 w 175"/>
                <a:gd name="T53" fmla="*/ 113 h 489"/>
                <a:gd name="T54" fmla="*/ 84 w 175"/>
                <a:gd name="T55" fmla="*/ 117 h 489"/>
                <a:gd name="T56" fmla="*/ 70 w 175"/>
                <a:gd name="T57" fmla="*/ 119 h 489"/>
                <a:gd name="T58" fmla="*/ 53 w 175"/>
                <a:gd name="T59" fmla="*/ 118 h 489"/>
                <a:gd name="T60" fmla="*/ 37 w 175"/>
                <a:gd name="T61" fmla="*/ 115 h 489"/>
                <a:gd name="T62" fmla="*/ 28 w 175"/>
                <a:gd name="T63" fmla="*/ 112 h 489"/>
                <a:gd name="T64" fmla="*/ 20 w 175"/>
                <a:gd name="T65" fmla="*/ 108 h 489"/>
                <a:gd name="T66" fmla="*/ 0 w 175"/>
                <a:gd name="T67" fmla="*/ 48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489">
                  <a:moveTo>
                    <a:pt x="0" y="488"/>
                  </a:moveTo>
                  <a:lnTo>
                    <a:pt x="0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3" y="61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1" y="45"/>
                  </a:lnTo>
                  <a:lnTo>
                    <a:pt x="15" y="40"/>
                  </a:lnTo>
                  <a:lnTo>
                    <a:pt x="20" y="35"/>
                  </a:lnTo>
                  <a:lnTo>
                    <a:pt x="27" y="29"/>
                  </a:lnTo>
                  <a:lnTo>
                    <a:pt x="33" y="25"/>
                  </a:lnTo>
                  <a:lnTo>
                    <a:pt x="39" y="21"/>
                  </a:lnTo>
                  <a:lnTo>
                    <a:pt x="44" y="18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60" y="11"/>
                  </a:lnTo>
                  <a:lnTo>
                    <a:pt x="63" y="9"/>
                  </a:lnTo>
                  <a:lnTo>
                    <a:pt x="72" y="6"/>
                  </a:lnTo>
                  <a:lnTo>
                    <a:pt x="81" y="4"/>
                  </a:lnTo>
                  <a:lnTo>
                    <a:pt x="89" y="2"/>
                  </a:lnTo>
                  <a:lnTo>
                    <a:pt x="98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2"/>
                  </a:lnTo>
                  <a:lnTo>
                    <a:pt x="137" y="3"/>
                  </a:lnTo>
                  <a:lnTo>
                    <a:pt x="144" y="6"/>
                  </a:lnTo>
                  <a:lnTo>
                    <a:pt x="150" y="9"/>
                  </a:lnTo>
                  <a:lnTo>
                    <a:pt x="156" y="11"/>
                  </a:lnTo>
                  <a:lnTo>
                    <a:pt x="161" y="15"/>
                  </a:lnTo>
                  <a:lnTo>
                    <a:pt x="165" y="19"/>
                  </a:lnTo>
                  <a:lnTo>
                    <a:pt x="168" y="24"/>
                  </a:lnTo>
                  <a:lnTo>
                    <a:pt x="171" y="28"/>
                  </a:lnTo>
                  <a:lnTo>
                    <a:pt x="172" y="31"/>
                  </a:lnTo>
                  <a:lnTo>
                    <a:pt x="173" y="33"/>
                  </a:lnTo>
                  <a:lnTo>
                    <a:pt x="174" y="39"/>
                  </a:lnTo>
                  <a:lnTo>
                    <a:pt x="174" y="45"/>
                  </a:lnTo>
                  <a:lnTo>
                    <a:pt x="174" y="51"/>
                  </a:lnTo>
                  <a:lnTo>
                    <a:pt x="173" y="56"/>
                  </a:lnTo>
                  <a:lnTo>
                    <a:pt x="171" y="62"/>
                  </a:lnTo>
                  <a:lnTo>
                    <a:pt x="168" y="67"/>
                  </a:lnTo>
                  <a:lnTo>
                    <a:pt x="164" y="73"/>
                  </a:lnTo>
                  <a:lnTo>
                    <a:pt x="159" y="79"/>
                  </a:lnTo>
                  <a:lnTo>
                    <a:pt x="153" y="84"/>
                  </a:lnTo>
                  <a:lnTo>
                    <a:pt x="147" y="89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26" y="104"/>
                  </a:lnTo>
                  <a:lnTo>
                    <a:pt x="120" y="107"/>
                  </a:lnTo>
                  <a:lnTo>
                    <a:pt x="111" y="110"/>
                  </a:lnTo>
                  <a:lnTo>
                    <a:pt x="102" y="113"/>
                  </a:lnTo>
                  <a:lnTo>
                    <a:pt x="93" y="115"/>
                  </a:lnTo>
                  <a:lnTo>
                    <a:pt x="84" y="117"/>
                  </a:lnTo>
                  <a:lnTo>
                    <a:pt x="77" y="118"/>
                  </a:lnTo>
                  <a:lnTo>
                    <a:pt x="70" y="119"/>
                  </a:lnTo>
                  <a:lnTo>
                    <a:pt x="61" y="119"/>
                  </a:lnTo>
                  <a:lnTo>
                    <a:pt x="53" y="118"/>
                  </a:lnTo>
                  <a:lnTo>
                    <a:pt x="45" y="117"/>
                  </a:lnTo>
                  <a:lnTo>
                    <a:pt x="37" y="115"/>
                  </a:lnTo>
                  <a:lnTo>
                    <a:pt x="32" y="114"/>
                  </a:lnTo>
                  <a:lnTo>
                    <a:pt x="28" y="112"/>
                  </a:lnTo>
                  <a:lnTo>
                    <a:pt x="24" y="110"/>
                  </a:lnTo>
                  <a:lnTo>
                    <a:pt x="20" y="108"/>
                  </a:lnTo>
                  <a:lnTo>
                    <a:pt x="20" y="48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70" name="Group 20"/>
            <p:cNvGrpSpPr>
              <a:grpSpLocks/>
            </p:cNvGrpSpPr>
            <p:nvPr/>
          </p:nvGrpSpPr>
          <p:grpSpPr bwMode="auto">
            <a:xfrm>
              <a:off x="7230997" y="4622182"/>
              <a:ext cx="415925" cy="581025"/>
              <a:chOff x="4062" y="2814"/>
              <a:chExt cx="168" cy="216"/>
            </a:xfrm>
          </p:grpSpPr>
          <p:sp>
            <p:nvSpPr>
              <p:cNvPr id="71" name="Freeform 21"/>
              <p:cNvSpPr>
                <a:spLocks/>
              </p:cNvSpPr>
              <p:nvPr/>
            </p:nvSpPr>
            <p:spPr bwMode="auto">
              <a:xfrm>
                <a:off x="4071" y="2824"/>
                <a:ext cx="159" cy="206"/>
              </a:xfrm>
              <a:custGeom>
                <a:avLst/>
                <a:gdLst>
                  <a:gd name="T0" fmla="*/ 74 w 159"/>
                  <a:gd name="T1" fmla="*/ 205 h 206"/>
                  <a:gd name="T2" fmla="*/ 74 w 159"/>
                  <a:gd name="T3" fmla="*/ 205 h 206"/>
                  <a:gd name="T4" fmla="*/ 158 w 159"/>
                  <a:gd name="T5" fmla="*/ 4 h 206"/>
                  <a:gd name="T6" fmla="*/ 145 w 159"/>
                  <a:gd name="T7" fmla="*/ 15 h 206"/>
                  <a:gd name="T8" fmla="*/ 122 w 159"/>
                  <a:gd name="T9" fmla="*/ 23 h 206"/>
                  <a:gd name="T10" fmla="*/ 103 w 159"/>
                  <a:gd name="T11" fmla="*/ 27 h 206"/>
                  <a:gd name="T12" fmla="*/ 82 w 159"/>
                  <a:gd name="T13" fmla="*/ 30 h 206"/>
                  <a:gd name="T14" fmla="*/ 61 w 159"/>
                  <a:gd name="T15" fmla="*/ 30 h 206"/>
                  <a:gd name="T16" fmla="*/ 38 w 159"/>
                  <a:gd name="T17" fmla="*/ 25 h 206"/>
                  <a:gd name="T18" fmla="*/ 22 w 159"/>
                  <a:gd name="T19" fmla="*/ 18 h 206"/>
                  <a:gd name="T20" fmla="*/ 8 w 159"/>
                  <a:gd name="T21" fmla="*/ 12 h 206"/>
                  <a:gd name="T22" fmla="*/ 0 w 159"/>
                  <a:gd name="T23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9" h="206">
                    <a:moveTo>
                      <a:pt x="74" y="205"/>
                    </a:moveTo>
                    <a:lnTo>
                      <a:pt x="74" y="205"/>
                    </a:lnTo>
                    <a:lnTo>
                      <a:pt x="158" y="4"/>
                    </a:lnTo>
                    <a:lnTo>
                      <a:pt x="145" y="15"/>
                    </a:lnTo>
                    <a:lnTo>
                      <a:pt x="122" y="23"/>
                    </a:lnTo>
                    <a:lnTo>
                      <a:pt x="103" y="27"/>
                    </a:lnTo>
                    <a:lnTo>
                      <a:pt x="82" y="30"/>
                    </a:lnTo>
                    <a:lnTo>
                      <a:pt x="61" y="30"/>
                    </a:lnTo>
                    <a:lnTo>
                      <a:pt x="38" y="25"/>
                    </a:lnTo>
                    <a:lnTo>
                      <a:pt x="22" y="18"/>
                    </a:lnTo>
                    <a:lnTo>
                      <a:pt x="8" y="12"/>
                    </a:lnTo>
                    <a:lnTo>
                      <a:pt x="0" y="0"/>
                    </a:lnTo>
                  </a:path>
                </a:pathLst>
              </a:custGeom>
              <a:noFill/>
              <a:ln w="635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auto">
              <a:xfrm>
                <a:off x="4062" y="2814"/>
                <a:ext cx="17" cy="14"/>
              </a:xfrm>
              <a:prstGeom prst="ellipse">
                <a:avLst/>
              </a:prstGeom>
              <a:solidFill>
                <a:srgbClr val="000000"/>
              </a:solidFill>
              <a:ln w="635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76" name="Freeform 3"/>
            <p:cNvSpPr>
              <a:spLocks/>
            </p:cNvSpPr>
            <p:nvPr/>
          </p:nvSpPr>
          <p:spPr bwMode="auto">
            <a:xfrm>
              <a:off x="5492004" y="4268790"/>
              <a:ext cx="576263" cy="836613"/>
            </a:xfrm>
            <a:custGeom>
              <a:avLst/>
              <a:gdLst>
                <a:gd name="T0" fmla="*/ 176 w 303"/>
                <a:gd name="T1" fmla="*/ 14 h 488"/>
                <a:gd name="T2" fmla="*/ 183 w 303"/>
                <a:gd name="T3" fmla="*/ 36 h 488"/>
                <a:gd name="T4" fmla="*/ 192 w 303"/>
                <a:gd name="T5" fmla="*/ 54 h 488"/>
                <a:gd name="T6" fmla="*/ 203 w 303"/>
                <a:gd name="T7" fmla="*/ 70 h 488"/>
                <a:gd name="T8" fmla="*/ 214 w 303"/>
                <a:gd name="T9" fmla="*/ 84 h 488"/>
                <a:gd name="T10" fmla="*/ 229 w 303"/>
                <a:gd name="T11" fmla="*/ 101 h 488"/>
                <a:gd name="T12" fmla="*/ 248 w 303"/>
                <a:gd name="T13" fmla="*/ 123 h 488"/>
                <a:gd name="T14" fmla="*/ 263 w 303"/>
                <a:gd name="T15" fmla="*/ 141 h 488"/>
                <a:gd name="T16" fmla="*/ 280 w 303"/>
                <a:gd name="T17" fmla="*/ 166 h 488"/>
                <a:gd name="T18" fmla="*/ 293 w 303"/>
                <a:gd name="T19" fmla="*/ 192 h 488"/>
                <a:gd name="T20" fmla="*/ 300 w 303"/>
                <a:gd name="T21" fmla="*/ 218 h 488"/>
                <a:gd name="T22" fmla="*/ 302 w 303"/>
                <a:gd name="T23" fmla="*/ 246 h 488"/>
                <a:gd name="T24" fmla="*/ 301 w 303"/>
                <a:gd name="T25" fmla="*/ 268 h 488"/>
                <a:gd name="T26" fmla="*/ 295 w 303"/>
                <a:gd name="T27" fmla="*/ 291 h 488"/>
                <a:gd name="T28" fmla="*/ 284 w 303"/>
                <a:gd name="T29" fmla="*/ 326 h 488"/>
                <a:gd name="T30" fmla="*/ 266 w 303"/>
                <a:gd name="T31" fmla="*/ 363 h 488"/>
                <a:gd name="T32" fmla="*/ 248 w 303"/>
                <a:gd name="T33" fmla="*/ 379 h 488"/>
                <a:gd name="T34" fmla="*/ 260 w 303"/>
                <a:gd name="T35" fmla="*/ 350 h 488"/>
                <a:gd name="T36" fmla="*/ 273 w 303"/>
                <a:gd name="T37" fmla="*/ 317 h 488"/>
                <a:gd name="T38" fmla="*/ 282 w 303"/>
                <a:gd name="T39" fmla="*/ 286 h 488"/>
                <a:gd name="T40" fmla="*/ 286 w 303"/>
                <a:gd name="T41" fmla="*/ 256 h 488"/>
                <a:gd name="T42" fmla="*/ 284 w 303"/>
                <a:gd name="T43" fmla="*/ 233 h 488"/>
                <a:gd name="T44" fmla="*/ 276 w 303"/>
                <a:gd name="T45" fmla="*/ 210 h 488"/>
                <a:gd name="T46" fmla="*/ 264 w 303"/>
                <a:gd name="T47" fmla="*/ 187 h 488"/>
                <a:gd name="T48" fmla="*/ 249 w 303"/>
                <a:gd name="T49" fmla="*/ 167 h 488"/>
                <a:gd name="T50" fmla="*/ 231 w 303"/>
                <a:gd name="T51" fmla="*/ 149 h 488"/>
                <a:gd name="T52" fmla="*/ 211 w 303"/>
                <a:gd name="T53" fmla="*/ 135 h 488"/>
                <a:gd name="T54" fmla="*/ 193 w 303"/>
                <a:gd name="T55" fmla="*/ 126 h 488"/>
                <a:gd name="T56" fmla="*/ 174 w 303"/>
                <a:gd name="T57" fmla="*/ 122 h 488"/>
                <a:gd name="T58" fmla="*/ 172 w 303"/>
                <a:gd name="T59" fmla="*/ 427 h 488"/>
                <a:gd name="T60" fmla="*/ 164 w 303"/>
                <a:gd name="T61" fmla="*/ 440 h 488"/>
                <a:gd name="T62" fmla="*/ 147 w 303"/>
                <a:gd name="T63" fmla="*/ 458 h 488"/>
                <a:gd name="T64" fmla="*/ 134 w 303"/>
                <a:gd name="T65" fmla="*/ 467 h 488"/>
                <a:gd name="T66" fmla="*/ 119 w 303"/>
                <a:gd name="T67" fmla="*/ 474 h 488"/>
                <a:gd name="T68" fmla="*/ 103 w 303"/>
                <a:gd name="T69" fmla="*/ 481 h 488"/>
                <a:gd name="T70" fmla="*/ 85 w 303"/>
                <a:gd name="T71" fmla="*/ 485 h 488"/>
                <a:gd name="T72" fmla="*/ 68 w 303"/>
                <a:gd name="T73" fmla="*/ 487 h 488"/>
                <a:gd name="T74" fmla="*/ 45 w 303"/>
                <a:gd name="T75" fmla="*/ 485 h 488"/>
                <a:gd name="T76" fmla="*/ 30 w 303"/>
                <a:gd name="T77" fmla="*/ 481 h 488"/>
                <a:gd name="T78" fmla="*/ 14 w 303"/>
                <a:gd name="T79" fmla="*/ 472 h 488"/>
                <a:gd name="T80" fmla="*/ 6 w 303"/>
                <a:gd name="T81" fmla="*/ 464 h 488"/>
                <a:gd name="T82" fmla="*/ 2 w 303"/>
                <a:gd name="T83" fmla="*/ 454 h 488"/>
                <a:gd name="T84" fmla="*/ 0 w 303"/>
                <a:gd name="T85" fmla="*/ 442 h 488"/>
                <a:gd name="T86" fmla="*/ 2 w 303"/>
                <a:gd name="T87" fmla="*/ 431 h 488"/>
                <a:gd name="T88" fmla="*/ 7 w 303"/>
                <a:gd name="T89" fmla="*/ 420 h 488"/>
                <a:gd name="T90" fmla="*/ 16 w 303"/>
                <a:gd name="T91" fmla="*/ 409 h 488"/>
                <a:gd name="T92" fmla="*/ 34 w 303"/>
                <a:gd name="T93" fmla="*/ 392 h 488"/>
                <a:gd name="T94" fmla="*/ 59 w 303"/>
                <a:gd name="T95" fmla="*/ 379 h 488"/>
                <a:gd name="T96" fmla="*/ 90 w 303"/>
                <a:gd name="T97" fmla="*/ 370 h 488"/>
                <a:gd name="T98" fmla="*/ 114 w 303"/>
                <a:gd name="T99" fmla="*/ 368 h 488"/>
                <a:gd name="T100" fmla="*/ 129 w 303"/>
                <a:gd name="T101" fmla="*/ 370 h 488"/>
                <a:gd name="T102" fmla="*/ 146 w 303"/>
                <a:gd name="T103" fmla="*/ 375 h 488"/>
                <a:gd name="T104" fmla="*/ 154 w 303"/>
                <a:gd name="T105" fmla="*/ 0 h 488"/>
                <a:gd name="T106" fmla="*/ 174 w 303"/>
                <a:gd name="T107" fmla="*/ 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3" h="488">
                  <a:moveTo>
                    <a:pt x="174" y="4"/>
                  </a:moveTo>
                  <a:lnTo>
                    <a:pt x="176" y="14"/>
                  </a:lnTo>
                  <a:lnTo>
                    <a:pt x="179" y="26"/>
                  </a:lnTo>
                  <a:lnTo>
                    <a:pt x="183" y="36"/>
                  </a:lnTo>
                  <a:lnTo>
                    <a:pt x="187" y="46"/>
                  </a:lnTo>
                  <a:lnTo>
                    <a:pt x="192" y="54"/>
                  </a:lnTo>
                  <a:lnTo>
                    <a:pt x="198" y="62"/>
                  </a:lnTo>
                  <a:lnTo>
                    <a:pt x="203" y="70"/>
                  </a:lnTo>
                  <a:lnTo>
                    <a:pt x="211" y="80"/>
                  </a:lnTo>
                  <a:lnTo>
                    <a:pt x="214" y="84"/>
                  </a:lnTo>
                  <a:lnTo>
                    <a:pt x="224" y="95"/>
                  </a:lnTo>
                  <a:lnTo>
                    <a:pt x="229" y="101"/>
                  </a:lnTo>
                  <a:lnTo>
                    <a:pt x="239" y="112"/>
                  </a:lnTo>
                  <a:lnTo>
                    <a:pt x="248" y="123"/>
                  </a:lnTo>
                  <a:lnTo>
                    <a:pt x="256" y="132"/>
                  </a:lnTo>
                  <a:lnTo>
                    <a:pt x="263" y="141"/>
                  </a:lnTo>
                  <a:lnTo>
                    <a:pt x="272" y="153"/>
                  </a:lnTo>
                  <a:lnTo>
                    <a:pt x="280" y="166"/>
                  </a:lnTo>
                  <a:lnTo>
                    <a:pt x="287" y="179"/>
                  </a:lnTo>
                  <a:lnTo>
                    <a:pt x="293" y="192"/>
                  </a:lnTo>
                  <a:lnTo>
                    <a:pt x="297" y="205"/>
                  </a:lnTo>
                  <a:lnTo>
                    <a:pt x="300" y="218"/>
                  </a:lnTo>
                  <a:lnTo>
                    <a:pt x="301" y="232"/>
                  </a:lnTo>
                  <a:lnTo>
                    <a:pt x="302" y="246"/>
                  </a:lnTo>
                  <a:lnTo>
                    <a:pt x="302" y="256"/>
                  </a:lnTo>
                  <a:lnTo>
                    <a:pt x="301" y="268"/>
                  </a:lnTo>
                  <a:lnTo>
                    <a:pt x="297" y="283"/>
                  </a:lnTo>
                  <a:lnTo>
                    <a:pt x="295" y="291"/>
                  </a:lnTo>
                  <a:lnTo>
                    <a:pt x="290" y="308"/>
                  </a:lnTo>
                  <a:lnTo>
                    <a:pt x="284" y="326"/>
                  </a:lnTo>
                  <a:lnTo>
                    <a:pt x="275" y="344"/>
                  </a:lnTo>
                  <a:lnTo>
                    <a:pt x="266" y="363"/>
                  </a:lnTo>
                  <a:lnTo>
                    <a:pt x="254" y="383"/>
                  </a:lnTo>
                  <a:lnTo>
                    <a:pt x="248" y="379"/>
                  </a:lnTo>
                  <a:lnTo>
                    <a:pt x="253" y="365"/>
                  </a:lnTo>
                  <a:lnTo>
                    <a:pt x="260" y="350"/>
                  </a:lnTo>
                  <a:lnTo>
                    <a:pt x="267" y="332"/>
                  </a:lnTo>
                  <a:lnTo>
                    <a:pt x="273" y="317"/>
                  </a:lnTo>
                  <a:lnTo>
                    <a:pt x="278" y="301"/>
                  </a:lnTo>
                  <a:lnTo>
                    <a:pt x="282" y="286"/>
                  </a:lnTo>
                  <a:lnTo>
                    <a:pt x="285" y="271"/>
                  </a:lnTo>
                  <a:lnTo>
                    <a:pt x="286" y="256"/>
                  </a:lnTo>
                  <a:lnTo>
                    <a:pt x="285" y="244"/>
                  </a:lnTo>
                  <a:lnTo>
                    <a:pt x="284" y="233"/>
                  </a:lnTo>
                  <a:lnTo>
                    <a:pt x="280" y="221"/>
                  </a:lnTo>
                  <a:lnTo>
                    <a:pt x="276" y="210"/>
                  </a:lnTo>
                  <a:lnTo>
                    <a:pt x="271" y="198"/>
                  </a:lnTo>
                  <a:lnTo>
                    <a:pt x="264" y="187"/>
                  </a:lnTo>
                  <a:lnTo>
                    <a:pt x="257" y="176"/>
                  </a:lnTo>
                  <a:lnTo>
                    <a:pt x="249" y="167"/>
                  </a:lnTo>
                  <a:lnTo>
                    <a:pt x="241" y="157"/>
                  </a:lnTo>
                  <a:lnTo>
                    <a:pt x="231" y="149"/>
                  </a:lnTo>
                  <a:lnTo>
                    <a:pt x="222" y="141"/>
                  </a:lnTo>
                  <a:lnTo>
                    <a:pt x="211" y="135"/>
                  </a:lnTo>
                  <a:lnTo>
                    <a:pt x="202" y="130"/>
                  </a:lnTo>
                  <a:lnTo>
                    <a:pt x="193" y="126"/>
                  </a:lnTo>
                  <a:lnTo>
                    <a:pt x="183" y="123"/>
                  </a:lnTo>
                  <a:lnTo>
                    <a:pt x="174" y="122"/>
                  </a:lnTo>
                  <a:lnTo>
                    <a:pt x="174" y="420"/>
                  </a:lnTo>
                  <a:lnTo>
                    <a:pt x="172" y="427"/>
                  </a:lnTo>
                  <a:lnTo>
                    <a:pt x="169" y="433"/>
                  </a:lnTo>
                  <a:lnTo>
                    <a:pt x="164" y="440"/>
                  </a:lnTo>
                  <a:lnTo>
                    <a:pt x="159" y="447"/>
                  </a:lnTo>
                  <a:lnTo>
                    <a:pt x="147" y="458"/>
                  </a:lnTo>
                  <a:lnTo>
                    <a:pt x="141" y="462"/>
                  </a:lnTo>
                  <a:lnTo>
                    <a:pt x="134" y="467"/>
                  </a:lnTo>
                  <a:lnTo>
                    <a:pt x="127" y="471"/>
                  </a:lnTo>
                  <a:lnTo>
                    <a:pt x="119" y="474"/>
                  </a:lnTo>
                  <a:lnTo>
                    <a:pt x="111" y="478"/>
                  </a:lnTo>
                  <a:lnTo>
                    <a:pt x="103" y="481"/>
                  </a:lnTo>
                  <a:lnTo>
                    <a:pt x="94" y="483"/>
                  </a:lnTo>
                  <a:lnTo>
                    <a:pt x="85" y="485"/>
                  </a:lnTo>
                  <a:lnTo>
                    <a:pt x="76" y="486"/>
                  </a:lnTo>
                  <a:lnTo>
                    <a:pt x="68" y="487"/>
                  </a:lnTo>
                  <a:lnTo>
                    <a:pt x="52" y="486"/>
                  </a:lnTo>
                  <a:lnTo>
                    <a:pt x="45" y="485"/>
                  </a:lnTo>
                  <a:lnTo>
                    <a:pt x="37" y="484"/>
                  </a:lnTo>
                  <a:lnTo>
                    <a:pt x="30" y="481"/>
                  </a:lnTo>
                  <a:lnTo>
                    <a:pt x="21" y="477"/>
                  </a:lnTo>
                  <a:lnTo>
                    <a:pt x="14" y="472"/>
                  </a:lnTo>
                  <a:lnTo>
                    <a:pt x="10" y="468"/>
                  </a:lnTo>
                  <a:lnTo>
                    <a:pt x="6" y="464"/>
                  </a:lnTo>
                  <a:lnTo>
                    <a:pt x="4" y="459"/>
                  </a:lnTo>
                  <a:lnTo>
                    <a:pt x="2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2" y="431"/>
                  </a:lnTo>
                  <a:lnTo>
                    <a:pt x="4" y="425"/>
                  </a:lnTo>
                  <a:lnTo>
                    <a:pt x="7" y="420"/>
                  </a:lnTo>
                  <a:lnTo>
                    <a:pt x="11" y="414"/>
                  </a:lnTo>
                  <a:lnTo>
                    <a:pt x="16" y="409"/>
                  </a:lnTo>
                  <a:lnTo>
                    <a:pt x="24" y="401"/>
                  </a:lnTo>
                  <a:lnTo>
                    <a:pt x="34" y="392"/>
                  </a:lnTo>
                  <a:lnTo>
                    <a:pt x="46" y="385"/>
                  </a:lnTo>
                  <a:lnTo>
                    <a:pt x="59" y="379"/>
                  </a:lnTo>
                  <a:lnTo>
                    <a:pt x="74" y="373"/>
                  </a:lnTo>
                  <a:lnTo>
                    <a:pt x="90" y="370"/>
                  </a:lnTo>
                  <a:lnTo>
                    <a:pt x="102" y="368"/>
                  </a:lnTo>
                  <a:lnTo>
                    <a:pt x="114" y="368"/>
                  </a:lnTo>
                  <a:lnTo>
                    <a:pt x="122" y="369"/>
                  </a:lnTo>
                  <a:lnTo>
                    <a:pt x="129" y="370"/>
                  </a:lnTo>
                  <a:lnTo>
                    <a:pt x="137" y="372"/>
                  </a:lnTo>
                  <a:lnTo>
                    <a:pt x="146" y="375"/>
                  </a:lnTo>
                  <a:lnTo>
                    <a:pt x="154" y="379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74" y="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Freeform 3"/>
            <p:cNvSpPr>
              <a:spLocks/>
            </p:cNvSpPr>
            <p:nvPr/>
          </p:nvSpPr>
          <p:spPr bwMode="auto">
            <a:xfrm>
              <a:off x="7815672" y="4218750"/>
              <a:ext cx="576263" cy="836613"/>
            </a:xfrm>
            <a:custGeom>
              <a:avLst/>
              <a:gdLst>
                <a:gd name="T0" fmla="*/ 176 w 303"/>
                <a:gd name="T1" fmla="*/ 14 h 488"/>
                <a:gd name="T2" fmla="*/ 183 w 303"/>
                <a:gd name="T3" fmla="*/ 36 h 488"/>
                <a:gd name="T4" fmla="*/ 192 w 303"/>
                <a:gd name="T5" fmla="*/ 54 h 488"/>
                <a:gd name="T6" fmla="*/ 203 w 303"/>
                <a:gd name="T7" fmla="*/ 70 h 488"/>
                <a:gd name="T8" fmla="*/ 214 w 303"/>
                <a:gd name="T9" fmla="*/ 84 h 488"/>
                <a:gd name="T10" fmla="*/ 229 w 303"/>
                <a:gd name="T11" fmla="*/ 101 h 488"/>
                <a:gd name="T12" fmla="*/ 248 w 303"/>
                <a:gd name="T13" fmla="*/ 123 h 488"/>
                <a:gd name="T14" fmla="*/ 263 w 303"/>
                <a:gd name="T15" fmla="*/ 141 h 488"/>
                <a:gd name="T16" fmla="*/ 280 w 303"/>
                <a:gd name="T17" fmla="*/ 166 h 488"/>
                <a:gd name="T18" fmla="*/ 293 w 303"/>
                <a:gd name="T19" fmla="*/ 192 h 488"/>
                <a:gd name="T20" fmla="*/ 300 w 303"/>
                <a:gd name="T21" fmla="*/ 218 h 488"/>
                <a:gd name="T22" fmla="*/ 302 w 303"/>
                <a:gd name="T23" fmla="*/ 246 h 488"/>
                <a:gd name="T24" fmla="*/ 301 w 303"/>
                <a:gd name="T25" fmla="*/ 268 h 488"/>
                <a:gd name="T26" fmla="*/ 295 w 303"/>
                <a:gd name="T27" fmla="*/ 291 h 488"/>
                <a:gd name="T28" fmla="*/ 284 w 303"/>
                <a:gd name="T29" fmla="*/ 326 h 488"/>
                <a:gd name="T30" fmla="*/ 266 w 303"/>
                <a:gd name="T31" fmla="*/ 363 h 488"/>
                <a:gd name="T32" fmla="*/ 248 w 303"/>
                <a:gd name="T33" fmla="*/ 379 h 488"/>
                <a:gd name="T34" fmla="*/ 260 w 303"/>
                <a:gd name="T35" fmla="*/ 350 h 488"/>
                <a:gd name="T36" fmla="*/ 273 w 303"/>
                <a:gd name="T37" fmla="*/ 317 h 488"/>
                <a:gd name="T38" fmla="*/ 282 w 303"/>
                <a:gd name="T39" fmla="*/ 286 h 488"/>
                <a:gd name="T40" fmla="*/ 286 w 303"/>
                <a:gd name="T41" fmla="*/ 256 h 488"/>
                <a:gd name="T42" fmla="*/ 284 w 303"/>
                <a:gd name="T43" fmla="*/ 233 h 488"/>
                <a:gd name="T44" fmla="*/ 276 w 303"/>
                <a:gd name="T45" fmla="*/ 210 h 488"/>
                <a:gd name="T46" fmla="*/ 264 w 303"/>
                <a:gd name="T47" fmla="*/ 187 h 488"/>
                <a:gd name="T48" fmla="*/ 249 w 303"/>
                <a:gd name="T49" fmla="*/ 167 h 488"/>
                <a:gd name="T50" fmla="*/ 231 w 303"/>
                <a:gd name="T51" fmla="*/ 149 h 488"/>
                <a:gd name="T52" fmla="*/ 211 w 303"/>
                <a:gd name="T53" fmla="*/ 135 h 488"/>
                <a:gd name="T54" fmla="*/ 193 w 303"/>
                <a:gd name="T55" fmla="*/ 126 h 488"/>
                <a:gd name="T56" fmla="*/ 174 w 303"/>
                <a:gd name="T57" fmla="*/ 122 h 488"/>
                <a:gd name="T58" fmla="*/ 172 w 303"/>
                <a:gd name="T59" fmla="*/ 427 h 488"/>
                <a:gd name="T60" fmla="*/ 164 w 303"/>
                <a:gd name="T61" fmla="*/ 440 h 488"/>
                <a:gd name="T62" fmla="*/ 147 w 303"/>
                <a:gd name="T63" fmla="*/ 458 h 488"/>
                <a:gd name="T64" fmla="*/ 134 w 303"/>
                <a:gd name="T65" fmla="*/ 467 h 488"/>
                <a:gd name="T66" fmla="*/ 119 w 303"/>
                <a:gd name="T67" fmla="*/ 474 h 488"/>
                <a:gd name="T68" fmla="*/ 103 w 303"/>
                <a:gd name="T69" fmla="*/ 481 h 488"/>
                <a:gd name="T70" fmla="*/ 85 w 303"/>
                <a:gd name="T71" fmla="*/ 485 h 488"/>
                <a:gd name="T72" fmla="*/ 68 w 303"/>
                <a:gd name="T73" fmla="*/ 487 h 488"/>
                <a:gd name="T74" fmla="*/ 45 w 303"/>
                <a:gd name="T75" fmla="*/ 485 h 488"/>
                <a:gd name="T76" fmla="*/ 30 w 303"/>
                <a:gd name="T77" fmla="*/ 481 h 488"/>
                <a:gd name="T78" fmla="*/ 14 w 303"/>
                <a:gd name="T79" fmla="*/ 472 h 488"/>
                <a:gd name="T80" fmla="*/ 6 w 303"/>
                <a:gd name="T81" fmla="*/ 464 h 488"/>
                <a:gd name="T82" fmla="*/ 2 w 303"/>
                <a:gd name="T83" fmla="*/ 454 h 488"/>
                <a:gd name="T84" fmla="*/ 0 w 303"/>
                <a:gd name="T85" fmla="*/ 442 h 488"/>
                <a:gd name="T86" fmla="*/ 2 w 303"/>
                <a:gd name="T87" fmla="*/ 431 h 488"/>
                <a:gd name="T88" fmla="*/ 7 w 303"/>
                <a:gd name="T89" fmla="*/ 420 h 488"/>
                <a:gd name="T90" fmla="*/ 16 w 303"/>
                <a:gd name="T91" fmla="*/ 409 h 488"/>
                <a:gd name="T92" fmla="*/ 34 w 303"/>
                <a:gd name="T93" fmla="*/ 392 h 488"/>
                <a:gd name="T94" fmla="*/ 59 w 303"/>
                <a:gd name="T95" fmla="*/ 379 h 488"/>
                <a:gd name="T96" fmla="*/ 90 w 303"/>
                <a:gd name="T97" fmla="*/ 370 h 488"/>
                <a:gd name="T98" fmla="*/ 114 w 303"/>
                <a:gd name="T99" fmla="*/ 368 h 488"/>
                <a:gd name="T100" fmla="*/ 129 w 303"/>
                <a:gd name="T101" fmla="*/ 370 h 488"/>
                <a:gd name="T102" fmla="*/ 146 w 303"/>
                <a:gd name="T103" fmla="*/ 375 h 488"/>
                <a:gd name="T104" fmla="*/ 154 w 303"/>
                <a:gd name="T105" fmla="*/ 0 h 488"/>
                <a:gd name="T106" fmla="*/ 174 w 303"/>
                <a:gd name="T107" fmla="*/ 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3" h="488">
                  <a:moveTo>
                    <a:pt x="174" y="4"/>
                  </a:moveTo>
                  <a:lnTo>
                    <a:pt x="176" y="14"/>
                  </a:lnTo>
                  <a:lnTo>
                    <a:pt x="179" y="26"/>
                  </a:lnTo>
                  <a:lnTo>
                    <a:pt x="183" y="36"/>
                  </a:lnTo>
                  <a:lnTo>
                    <a:pt x="187" y="46"/>
                  </a:lnTo>
                  <a:lnTo>
                    <a:pt x="192" y="54"/>
                  </a:lnTo>
                  <a:lnTo>
                    <a:pt x="198" y="62"/>
                  </a:lnTo>
                  <a:lnTo>
                    <a:pt x="203" y="70"/>
                  </a:lnTo>
                  <a:lnTo>
                    <a:pt x="211" y="80"/>
                  </a:lnTo>
                  <a:lnTo>
                    <a:pt x="214" y="84"/>
                  </a:lnTo>
                  <a:lnTo>
                    <a:pt x="224" y="95"/>
                  </a:lnTo>
                  <a:lnTo>
                    <a:pt x="229" y="101"/>
                  </a:lnTo>
                  <a:lnTo>
                    <a:pt x="239" y="112"/>
                  </a:lnTo>
                  <a:lnTo>
                    <a:pt x="248" y="123"/>
                  </a:lnTo>
                  <a:lnTo>
                    <a:pt x="256" y="132"/>
                  </a:lnTo>
                  <a:lnTo>
                    <a:pt x="263" y="141"/>
                  </a:lnTo>
                  <a:lnTo>
                    <a:pt x="272" y="153"/>
                  </a:lnTo>
                  <a:lnTo>
                    <a:pt x="280" y="166"/>
                  </a:lnTo>
                  <a:lnTo>
                    <a:pt x="287" y="179"/>
                  </a:lnTo>
                  <a:lnTo>
                    <a:pt x="293" y="192"/>
                  </a:lnTo>
                  <a:lnTo>
                    <a:pt x="297" y="205"/>
                  </a:lnTo>
                  <a:lnTo>
                    <a:pt x="300" y="218"/>
                  </a:lnTo>
                  <a:lnTo>
                    <a:pt x="301" y="232"/>
                  </a:lnTo>
                  <a:lnTo>
                    <a:pt x="302" y="246"/>
                  </a:lnTo>
                  <a:lnTo>
                    <a:pt x="302" y="256"/>
                  </a:lnTo>
                  <a:lnTo>
                    <a:pt x="301" y="268"/>
                  </a:lnTo>
                  <a:lnTo>
                    <a:pt x="297" y="283"/>
                  </a:lnTo>
                  <a:lnTo>
                    <a:pt x="295" y="291"/>
                  </a:lnTo>
                  <a:lnTo>
                    <a:pt x="290" y="308"/>
                  </a:lnTo>
                  <a:lnTo>
                    <a:pt x="284" y="326"/>
                  </a:lnTo>
                  <a:lnTo>
                    <a:pt x="275" y="344"/>
                  </a:lnTo>
                  <a:lnTo>
                    <a:pt x="266" y="363"/>
                  </a:lnTo>
                  <a:lnTo>
                    <a:pt x="254" y="383"/>
                  </a:lnTo>
                  <a:lnTo>
                    <a:pt x="248" y="379"/>
                  </a:lnTo>
                  <a:lnTo>
                    <a:pt x="253" y="365"/>
                  </a:lnTo>
                  <a:lnTo>
                    <a:pt x="260" y="350"/>
                  </a:lnTo>
                  <a:lnTo>
                    <a:pt x="267" y="332"/>
                  </a:lnTo>
                  <a:lnTo>
                    <a:pt x="273" y="317"/>
                  </a:lnTo>
                  <a:lnTo>
                    <a:pt x="278" y="301"/>
                  </a:lnTo>
                  <a:lnTo>
                    <a:pt x="282" y="286"/>
                  </a:lnTo>
                  <a:lnTo>
                    <a:pt x="285" y="271"/>
                  </a:lnTo>
                  <a:lnTo>
                    <a:pt x="286" y="256"/>
                  </a:lnTo>
                  <a:lnTo>
                    <a:pt x="285" y="244"/>
                  </a:lnTo>
                  <a:lnTo>
                    <a:pt x="284" y="233"/>
                  </a:lnTo>
                  <a:lnTo>
                    <a:pt x="280" y="221"/>
                  </a:lnTo>
                  <a:lnTo>
                    <a:pt x="276" y="210"/>
                  </a:lnTo>
                  <a:lnTo>
                    <a:pt x="271" y="198"/>
                  </a:lnTo>
                  <a:lnTo>
                    <a:pt x="264" y="187"/>
                  </a:lnTo>
                  <a:lnTo>
                    <a:pt x="257" y="176"/>
                  </a:lnTo>
                  <a:lnTo>
                    <a:pt x="249" y="167"/>
                  </a:lnTo>
                  <a:lnTo>
                    <a:pt x="241" y="157"/>
                  </a:lnTo>
                  <a:lnTo>
                    <a:pt x="231" y="149"/>
                  </a:lnTo>
                  <a:lnTo>
                    <a:pt x="222" y="141"/>
                  </a:lnTo>
                  <a:lnTo>
                    <a:pt x="211" y="135"/>
                  </a:lnTo>
                  <a:lnTo>
                    <a:pt x="202" y="130"/>
                  </a:lnTo>
                  <a:lnTo>
                    <a:pt x="193" y="126"/>
                  </a:lnTo>
                  <a:lnTo>
                    <a:pt x="183" y="123"/>
                  </a:lnTo>
                  <a:lnTo>
                    <a:pt x="174" y="122"/>
                  </a:lnTo>
                  <a:lnTo>
                    <a:pt x="174" y="420"/>
                  </a:lnTo>
                  <a:lnTo>
                    <a:pt x="172" y="427"/>
                  </a:lnTo>
                  <a:lnTo>
                    <a:pt x="169" y="433"/>
                  </a:lnTo>
                  <a:lnTo>
                    <a:pt x="164" y="440"/>
                  </a:lnTo>
                  <a:lnTo>
                    <a:pt x="159" y="447"/>
                  </a:lnTo>
                  <a:lnTo>
                    <a:pt x="147" y="458"/>
                  </a:lnTo>
                  <a:lnTo>
                    <a:pt x="141" y="462"/>
                  </a:lnTo>
                  <a:lnTo>
                    <a:pt x="134" y="467"/>
                  </a:lnTo>
                  <a:lnTo>
                    <a:pt x="127" y="471"/>
                  </a:lnTo>
                  <a:lnTo>
                    <a:pt x="119" y="474"/>
                  </a:lnTo>
                  <a:lnTo>
                    <a:pt x="111" y="478"/>
                  </a:lnTo>
                  <a:lnTo>
                    <a:pt x="103" y="481"/>
                  </a:lnTo>
                  <a:lnTo>
                    <a:pt x="94" y="483"/>
                  </a:lnTo>
                  <a:lnTo>
                    <a:pt x="85" y="485"/>
                  </a:lnTo>
                  <a:lnTo>
                    <a:pt x="76" y="486"/>
                  </a:lnTo>
                  <a:lnTo>
                    <a:pt x="68" y="487"/>
                  </a:lnTo>
                  <a:lnTo>
                    <a:pt x="52" y="486"/>
                  </a:lnTo>
                  <a:lnTo>
                    <a:pt x="45" y="485"/>
                  </a:lnTo>
                  <a:lnTo>
                    <a:pt x="37" y="484"/>
                  </a:lnTo>
                  <a:lnTo>
                    <a:pt x="30" y="481"/>
                  </a:lnTo>
                  <a:lnTo>
                    <a:pt x="21" y="477"/>
                  </a:lnTo>
                  <a:lnTo>
                    <a:pt x="14" y="472"/>
                  </a:lnTo>
                  <a:lnTo>
                    <a:pt x="10" y="468"/>
                  </a:lnTo>
                  <a:lnTo>
                    <a:pt x="6" y="464"/>
                  </a:lnTo>
                  <a:lnTo>
                    <a:pt x="4" y="459"/>
                  </a:lnTo>
                  <a:lnTo>
                    <a:pt x="2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2" y="431"/>
                  </a:lnTo>
                  <a:lnTo>
                    <a:pt x="4" y="425"/>
                  </a:lnTo>
                  <a:lnTo>
                    <a:pt x="7" y="420"/>
                  </a:lnTo>
                  <a:lnTo>
                    <a:pt x="11" y="414"/>
                  </a:lnTo>
                  <a:lnTo>
                    <a:pt x="16" y="409"/>
                  </a:lnTo>
                  <a:lnTo>
                    <a:pt x="24" y="401"/>
                  </a:lnTo>
                  <a:lnTo>
                    <a:pt x="34" y="392"/>
                  </a:lnTo>
                  <a:lnTo>
                    <a:pt x="46" y="385"/>
                  </a:lnTo>
                  <a:lnTo>
                    <a:pt x="59" y="379"/>
                  </a:lnTo>
                  <a:lnTo>
                    <a:pt x="74" y="373"/>
                  </a:lnTo>
                  <a:lnTo>
                    <a:pt x="90" y="370"/>
                  </a:lnTo>
                  <a:lnTo>
                    <a:pt x="102" y="368"/>
                  </a:lnTo>
                  <a:lnTo>
                    <a:pt x="114" y="368"/>
                  </a:lnTo>
                  <a:lnTo>
                    <a:pt x="122" y="369"/>
                  </a:lnTo>
                  <a:lnTo>
                    <a:pt x="129" y="370"/>
                  </a:lnTo>
                  <a:lnTo>
                    <a:pt x="137" y="372"/>
                  </a:lnTo>
                  <a:lnTo>
                    <a:pt x="146" y="375"/>
                  </a:lnTo>
                  <a:lnTo>
                    <a:pt x="154" y="379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74" y="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3721228" y="2738693"/>
            <a:ext cx="4648200" cy="1010027"/>
            <a:chOff x="3810000" y="3044437"/>
            <a:chExt cx="4648200" cy="1010027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3810000" y="3886200"/>
              <a:ext cx="46482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23"/>
            <p:cNvGrpSpPr>
              <a:grpSpLocks/>
            </p:cNvGrpSpPr>
            <p:nvPr/>
          </p:nvGrpSpPr>
          <p:grpSpPr bwMode="auto">
            <a:xfrm>
              <a:off x="4064005" y="3187689"/>
              <a:ext cx="312738" cy="866775"/>
              <a:chOff x="4116" y="2292"/>
              <a:chExt cx="107" cy="329"/>
            </a:xfrm>
          </p:grpSpPr>
          <p:sp>
            <p:nvSpPr>
              <p:cNvPr id="45" name="Freeform 24"/>
              <p:cNvSpPr>
                <a:spLocks/>
              </p:cNvSpPr>
              <p:nvPr/>
            </p:nvSpPr>
            <p:spPr bwMode="auto">
              <a:xfrm>
                <a:off x="4116" y="2292"/>
                <a:ext cx="102" cy="131"/>
              </a:xfrm>
              <a:custGeom>
                <a:avLst/>
                <a:gdLst>
                  <a:gd name="T0" fmla="*/ 3 w 102"/>
                  <a:gd name="T1" fmla="*/ 129 h 131"/>
                  <a:gd name="T2" fmla="*/ 5 w 102"/>
                  <a:gd name="T3" fmla="*/ 130 h 131"/>
                  <a:gd name="T4" fmla="*/ 53 w 102"/>
                  <a:gd name="T5" fmla="*/ 100 h 131"/>
                  <a:gd name="T6" fmla="*/ 101 w 102"/>
                  <a:gd name="T7" fmla="*/ 62 h 131"/>
                  <a:gd name="T8" fmla="*/ 95 w 102"/>
                  <a:gd name="T9" fmla="*/ 63 h 131"/>
                  <a:gd name="T10" fmla="*/ 57 w 102"/>
                  <a:gd name="T11" fmla="*/ 55 h 131"/>
                  <a:gd name="T12" fmla="*/ 37 w 102"/>
                  <a:gd name="T13" fmla="*/ 45 h 131"/>
                  <a:gd name="T14" fmla="*/ 15 w 102"/>
                  <a:gd name="T15" fmla="*/ 29 h 131"/>
                  <a:gd name="T16" fmla="*/ 4 w 102"/>
                  <a:gd name="T17" fmla="*/ 12 h 131"/>
                  <a:gd name="T18" fmla="*/ 0 w 102"/>
                  <a:gd name="T1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3" y="129"/>
                    </a:moveTo>
                    <a:lnTo>
                      <a:pt x="5" y="130"/>
                    </a:lnTo>
                    <a:lnTo>
                      <a:pt x="53" y="100"/>
                    </a:lnTo>
                    <a:lnTo>
                      <a:pt x="101" y="62"/>
                    </a:lnTo>
                    <a:lnTo>
                      <a:pt x="95" y="63"/>
                    </a:lnTo>
                    <a:lnTo>
                      <a:pt x="57" y="55"/>
                    </a:lnTo>
                    <a:lnTo>
                      <a:pt x="37" y="45"/>
                    </a:lnTo>
                    <a:lnTo>
                      <a:pt x="15" y="29"/>
                    </a:lnTo>
                    <a:lnTo>
                      <a:pt x="4" y="12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" name="Freeform 25"/>
              <p:cNvSpPr>
                <a:spLocks/>
              </p:cNvSpPr>
              <p:nvPr/>
            </p:nvSpPr>
            <p:spPr bwMode="auto">
              <a:xfrm>
                <a:off x="4120" y="2424"/>
                <a:ext cx="103" cy="113"/>
              </a:xfrm>
              <a:custGeom>
                <a:avLst/>
                <a:gdLst>
                  <a:gd name="T0" fmla="*/ 98 w 103"/>
                  <a:gd name="T1" fmla="*/ 112 h 113"/>
                  <a:gd name="T2" fmla="*/ 99 w 103"/>
                  <a:gd name="T3" fmla="*/ 107 h 113"/>
                  <a:gd name="T4" fmla="*/ 102 w 103"/>
                  <a:gd name="T5" fmla="*/ 98 h 113"/>
                  <a:gd name="T6" fmla="*/ 102 w 103"/>
                  <a:gd name="T7" fmla="*/ 88 h 113"/>
                  <a:gd name="T8" fmla="*/ 102 w 103"/>
                  <a:gd name="T9" fmla="*/ 77 h 113"/>
                  <a:gd name="T10" fmla="*/ 94 w 103"/>
                  <a:gd name="T11" fmla="*/ 59 h 113"/>
                  <a:gd name="T12" fmla="*/ 87 w 103"/>
                  <a:gd name="T13" fmla="*/ 47 h 113"/>
                  <a:gd name="T14" fmla="*/ 79 w 103"/>
                  <a:gd name="T15" fmla="*/ 38 h 113"/>
                  <a:gd name="T16" fmla="*/ 68 w 103"/>
                  <a:gd name="T17" fmla="*/ 27 h 113"/>
                  <a:gd name="T18" fmla="*/ 57 w 103"/>
                  <a:gd name="T19" fmla="*/ 18 h 113"/>
                  <a:gd name="T20" fmla="*/ 50 w 103"/>
                  <a:gd name="T21" fmla="*/ 14 h 113"/>
                  <a:gd name="T22" fmla="*/ 33 w 103"/>
                  <a:gd name="T23" fmla="*/ 7 h 113"/>
                  <a:gd name="T24" fmla="*/ 0 w 103"/>
                  <a:gd name="T2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13">
                    <a:moveTo>
                      <a:pt x="98" y="112"/>
                    </a:moveTo>
                    <a:lnTo>
                      <a:pt x="99" y="107"/>
                    </a:lnTo>
                    <a:lnTo>
                      <a:pt x="102" y="98"/>
                    </a:lnTo>
                    <a:lnTo>
                      <a:pt x="102" y="88"/>
                    </a:lnTo>
                    <a:lnTo>
                      <a:pt x="102" y="77"/>
                    </a:lnTo>
                    <a:lnTo>
                      <a:pt x="94" y="59"/>
                    </a:lnTo>
                    <a:lnTo>
                      <a:pt x="87" y="47"/>
                    </a:lnTo>
                    <a:lnTo>
                      <a:pt x="79" y="38"/>
                    </a:lnTo>
                    <a:lnTo>
                      <a:pt x="68" y="27"/>
                    </a:lnTo>
                    <a:lnTo>
                      <a:pt x="57" y="18"/>
                    </a:lnTo>
                    <a:lnTo>
                      <a:pt x="50" y="14"/>
                    </a:lnTo>
                    <a:lnTo>
                      <a:pt x="33" y="7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7" name="Freeform 26"/>
              <p:cNvSpPr>
                <a:spLocks/>
              </p:cNvSpPr>
              <p:nvPr/>
            </p:nvSpPr>
            <p:spPr bwMode="auto">
              <a:xfrm>
                <a:off x="4133" y="2478"/>
                <a:ext cx="76" cy="143"/>
              </a:xfrm>
              <a:custGeom>
                <a:avLst/>
                <a:gdLst>
                  <a:gd name="T0" fmla="*/ 17 w 76"/>
                  <a:gd name="T1" fmla="*/ 142 h 143"/>
                  <a:gd name="T2" fmla="*/ 13 w 76"/>
                  <a:gd name="T3" fmla="*/ 140 h 143"/>
                  <a:gd name="T4" fmla="*/ 11 w 76"/>
                  <a:gd name="T5" fmla="*/ 136 h 143"/>
                  <a:gd name="T6" fmla="*/ 8 w 76"/>
                  <a:gd name="T7" fmla="*/ 126 h 143"/>
                  <a:gd name="T8" fmla="*/ 3 w 76"/>
                  <a:gd name="T9" fmla="*/ 110 h 143"/>
                  <a:gd name="T10" fmla="*/ 0 w 76"/>
                  <a:gd name="T11" fmla="*/ 86 h 143"/>
                  <a:gd name="T12" fmla="*/ 2 w 76"/>
                  <a:gd name="T13" fmla="*/ 74 h 143"/>
                  <a:gd name="T14" fmla="*/ 5 w 76"/>
                  <a:gd name="T15" fmla="*/ 50 h 143"/>
                  <a:gd name="T16" fmla="*/ 13 w 76"/>
                  <a:gd name="T17" fmla="*/ 34 h 143"/>
                  <a:gd name="T18" fmla="*/ 21 w 76"/>
                  <a:gd name="T19" fmla="*/ 26 h 143"/>
                  <a:gd name="T20" fmla="*/ 36 w 76"/>
                  <a:gd name="T21" fmla="*/ 19 h 143"/>
                  <a:gd name="T22" fmla="*/ 75 w 76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143">
                    <a:moveTo>
                      <a:pt x="17" y="142"/>
                    </a:moveTo>
                    <a:lnTo>
                      <a:pt x="13" y="140"/>
                    </a:lnTo>
                    <a:lnTo>
                      <a:pt x="11" y="136"/>
                    </a:lnTo>
                    <a:lnTo>
                      <a:pt x="8" y="126"/>
                    </a:lnTo>
                    <a:lnTo>
                      <a:pt x="3" y="110"/>
                    </a:lnTo>
                    <a:lnTo>
                      <a:pt x="0" y="86"/>
                    </a:lnTo>
                    <a:lnTo>
                      <a:pt x="2" y="74"/>
                    </a:lnTo>
                    <a:lnTo>
                      <a:pt x="5" y="50"/>
                    </a:lnTo>
                    <a:lnTo>
                      <a:pt x="13" y="34"/>
                    </a:lnTo>
                    <a:lnTo>
                      <a:pt x="21" y="26"/>
                    </a:lnTo>
                    <a:lnTo>
                      <a:pt x="36" y="19"/>
                    </a:lnTo>
                    <a:lnTo>
                      <a:pt x="75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56" name="Group 20"/>
            <p:cNvGrpSpPr>
              <a:grpSpLocks/>
            </p:cNvGrpSpPr>
            <p:nvPr/>
          </p:nvGrpSpPr>
          <p:grpSpPr bwMode="auto">
            <a:xfrm>
              <a:off x="4800600" y="3055996"/>
              <a:ext cx="1030763" cy="953644"/>
              <a:chOff x="3243" y="831"/>
              <a:chExt cx="559" cy="495"/>
            </a:xfrm>
          </p:grpSpPr>
          <p:sp>
            <p:nvSpPr>
              <p:cNvPr id="57" name="Freeform 21"/>
              <p:cNvSpPr>
                <a:spLocks/>
              </p:cNvSpPr>
              <p:nvPr/>
            </p:nvSpPr>
            <p:spPr bwMode="auto">
              <a:xfrm>
                <a:off x="3243" y="831"/>
                <a:ext cx="175" cy="489"/>
              </a:xfrm>
              <a:custGeom>
                <a:avLst/>
                <a:gdLst>
                  <a:gd name="T0" fmla="*/ 174 w 175"/>
                  <a:gd name="T1" fmla="*/ 407 h 489"/>
                  <a:gd name="T2" fmla="*/ 174 w 175"/>
                  <a:gd name="T3" fmla="*/ 412 h 489"/>
                  <a:gd name="T4" fmla="*/ 173 w 175"/>
                  <a:gd name="T5" fmla="*/ 422 h 489"/>
                  <a:gd name="T6" fmla="*/ 169 w 175"/>
                  <a:gd name="T7" fmla="*/ 432 h 489"/>
                  <a:gd name="T8" fmla="*/ 163 w 175"/>
                  <a:gd name="T9" fmla="*/ 442 h 489"/>
                  <a:gd name="T10" fmla="*/ 154 w 175"/>
                  <a:gd name="T11" fmla="*/ 453 h 489"/>
                  <a:gd name="T12" fmla="*/ 141 w 175"/>
                  <a:gd name="T13" fmla="*/ 463 h 489"/>
                  <a:gd name="T14" fmla="*/ 131 w 175"/>
                  <a:gd name="T15" fmla="*/ 469 h 489"/>
                  <a:gd name="T16" fmla="*/ 121 w 175"/>
                  <a:gd name="T17" fmla="*/ 474 h 489"/>
                  <a:gd name="T18" fmla="*/ 111 w 175"/>
                  <a:gd name="T19" fmla="*/ 478 h 489"/>
                  <a:gd name="T20" fmla="*/ 94 w 175"/>
                  <a:gd name="T21" fmla="*/ 484 h 489"/>
                  <a:gd name="T22" fmla="*/ 76 w 175"/>
                  <a:gd name="T23" fmla="*/ 486 h 489"/>
                  <a:gd name="T24" fmla="*/ 58 w 175"/>
                  <a:gd name="T25" fmla="*/ 488 h 489"/>
                  <a:gd name="T26" fmla="*/ 45 w 175"/>
                  <a:gd name="T27" fmla="*/ 486 h 489"/>
                  <a:gd name="T28" fmla="*/ 30 w 175"/>
                  <a:gd name="T29" fmla="*/ 482 h 489"/>
                  <a:gd name="T30" fmla="*/ 18 w 175"/>
                  <a:gd name="T31" fmla="*/ 476 h 489"/>
                  <a:gd name="T32" fmla="*/ 10 w 175"/>
                  <a:gd name="T33" fmla="*/ 469 h 489"/>
                  <a:gd name="T34" fmla="*/ 4 w 175"/>
                  <a:gd name="T35" fmla="*/ 459 h 489"/>
                  <a:gd name="T36" fmla="*/ 2 w 175"/>
                  <a:gd name="T37" fmla="*/ 454 h 489"/>
                  <a:gd name="T38" fmla="*/ 0 w 175"/>
                  <a:gd name="T39" fmla="*/ 443 h 489"/>
                  <a:gd name="T40" fmla="*/ 2 w 175"/>
                  <a:gd name="T41" fmla="*/ 432 h 489"/>
                  <a:gd name="T42" fmla="*/ 7 w 175"/>
                  <a:gd name="T43" fmla="*/ 420 h 489"/>
                  <a:gd name="T44" fmla="*/ 15 w 175"/>
                  <a:gd name="T45" fmla="*/ 409 h 489"/>
                  <a:gd name="T46" fmla="*/ 27 w 175"/>
                  <a:gd name="T47" fmla="*/ 398 h 489"/>
                  <a:gd name="T48" fmla="*/ 40 w 175"/>
                  <a:gd name="T49" fmla="*/ 389 h 489"/>
                  <a:gd name="T50" fmla="*/ 55 w 175"/>
                  <a:gd name="T51" fmla="*/ 381 h 489"/>
                  <a:gd name="T52" fmla="*/ 72 w 175"/>
                  <a:gd name="T53" fmla="*/ 374 h 489"/>
                  <a:gd name="T54" fmla="*/ 90 w 175"/>
                  <a:gd name="T55" fmla="*/ 371 h 489"/>
                  <a:gd name="T56" fmla="*/ 104 w 175"/>
                  <a:gd name="T57" fmla="*/ 369 h 489"/>
                  <a:gd name="T58" fmla="*/ 122 w 175"/>
                  <a:gd name="T59" fmla="*/ 370 h 489"/>
                  <a:gd name="T60" fmla="*/ 137 w 175"/>
                  <a:gd name="T61" fmla="*/ 373 h 489"/>
                  <a:gd name="T62" fmla="*/ 146 w 175"/>
                  <a:gd name="T63" fmla="*/ 376 h 489"/>
                  <a:gd name="T64" fmla="*/ 155 w 175"/>
                  <a:gd name="T65" fmla="*/ 380 h 489"/>
                  <a:gd name="T66" fmla="*/ 174 w 175"/>
                  <a:gd name="T67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5" h="489">
                    <a:moveTo>
                      <a:pt x="174" y="0"/>
                    </a:moveTo>
                    <a:lnTo>
                      <a:pt x="174" y="407"/>
                    </a:lnTo>
                    <a:lnTo>
                      <a:pt x="174" y="412"/>
                    </a:lnTo>
                    <a:lnTo>
                      <a:pt x="174" y="417"/>
                    </a:lnTo>
                    <a:lnTo>
                      <a:pt x="173" y="422"/>
                    </a:lnTo>
                    <a:lnTo>
                      <a:pt x="172" y="427"/>
                    </a:lnTo>
                    <a:lnTo>
                      <a:pt x="169" y="432"/>
                    </a:lnTo>
                    <a:lnTo>
                      <a:pt x="167" y="437"/>
                    </a:lnTo>
                    <a:lnTo>
                      <a:pt x="163" y="442"/>
                    </a:lnTo>
                    <a:lnTo>
                      <a:pt x="159" y="448"/>
                    </a:lnTo>
                    <a:lnTo>
                      <a:pt x="154" y="453"/>
                    </a:lnTo>
                    <a:lnTo>
                      <a:pt x="147" y="458"/>
                    </a:lnTo>
                    <a:lnTo>
                      <a:pt x="141" y="463"/>
                    </a:lnTo>
                    <a:lnTo>
                      <a:pt x="136" y="466"/>
                    </a:lnTo>
                    <a:lnTo>
                      <a:pt x="131" y="469"/>
                    </a:lnTo>
                    <a:lnTo>
                      <a:pt x="127" y="471"/>
                    </a:lnTo>
                    <a:lnTo>
                      <a:pt x="121" y="474"/>
                    </a:lnTo>
                    <a:lnTo>
                      <a:pt x="115" y="476"/>
                    </a:lnTo>
                    <a:lnTo>
                      <a:pt x="111" y="478"/>
                    </a:lnTo>
                    <a:lnTo>
                      <a:pt x="103" y="482"/>
                    </a:lnTo>
                    <a:lnTo>
                      <a:pt x="94" y="484"/>
                    </a:lnTo>
                    <a:lnTo>
                      <a:pt x="85" y="485"/>
                    </a:lnTo>
                    <a:lnTo>
                      <a:pt x="76" y="486"/>
                    </a:lnTo>
                    <a:lnTo>
                      <a:pt x="68" y="487"/>
                    </a:lnTo>
                    <a:lnTo>
                      <a:pt x="58" y="488"/>
                    </a:lnTo>
                    <a:lnTo>
                      <a:pt x="51" y="487"/>
                    </a:lnTo>
                    <a:lnTo>
                      <a:pt x="45" y="486"/>
                    </a:lnTo>
                    <a:lnTo>
                      <a:pt x="37" y="484"/>
                    </a:lnTo>
                    <a:lnTo>
                      <a:pt x="30" y="482"/>
                    </a:lnTo>
                    <a:lnTo>
                      <a:pt x="24" y="479"/>
                    </a:lnTo>
                    <a:lnTo>
                      <a:pt x="18" y="476"/>
                    </a:lnTo>
                    <a:lnTo>
                      <a:pt x="14" y="473"/>
                    </a:lnTo>
                    <a:lnTo>
                      <a:pt x="10" y="469"/>
                    </a:lnTo>
                    <a:lnTo>
                      <a:pt x="6" y="464"/>
                    </a:lnTo>
                    <a:lnTo>
                      <a:pt x="4" y="459"/>
                    </a:lnTo>
                    <a:lnTo>
                      <a:pt x="2" y="457"/>
                    </a:lnTo>
                    <a:lnTo>
                      <a:pt x="2" y="454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0" y="437"/>
                    </a:lnTo>
                    <a:lnTo>
                      <a:pt x="2" y="432"/>
                    </a:lnTo>
                    <a:lnTo>
                      <a:pt x="4" y="426"/>
                    </a:lnTo>
                    <a:lnTo>
                      <a:pt x="7" y="420"/>
                    </a:lnTo>
                    <a:lnTo>
                      <a:pt x="11" y="415"/>
                    </a:lnTo>
                    <a:lnTo>
                      <a:pt x="15" y="409"/>
                    </a:lnTo>
                    <a:lnTo>
                      <a:pt x="21" y="403"/>
                    </a:lnTo>
                    <a:lnTo>
                      <a:pt x="27" y="398"/>
                    </a:lnTo>
                    <a:lnTo>
                      <a:pt x="33" y="393"/>
                    </a:lnTo>
                    <a:lnTo>
                      <a:pt x="40" y="389"/>
                    </a:lnTo>
                    <a:lnTo>
                      <a:pt x="48" y="384"/>
                    </a:lnTo>
                    <a:lnTo>
                      <a:pt x="55" y="381"/>
                    </a:lnTo>
                    <a:lnTo>
                      <a:pt x="63" y="377"/>
                    </a:lnTo>
                    <a:lnTo>
                      <a:pt x="72" y="374"/>
                    </a:lnTo>
                    <a:lnTo>
                      <a:pt x="81" y="372"/>
                    </a:lnTo>
                    <a:lnTo>
                      <a:pt x="90" y="371"/>
                    </a:lnTo>
                    <a:lnTo>
                      <a:pt x="98" y="369"/>
                    </a:lnTo>
                    <a:lnTo>
                      <a:pt x="104" y="369"/>
                    </a:lnTo>
                    <a:lnTo>
                      <a:pt x="114" y="369"/>
                    </a:lnTo>
                    <a:lnTo>
                      <a:pt x="122" y="370"/>
                    </a:lnTo>
                    <a:lnTo>
                      <a:pt x="129" y="371"/>
                    </a:lnTo>
                    <a:lnTo>
                      <a:pt x="137" y="373"/>
                    </a:lnTo>
                    <a:lnTo>
                      <a:pt x="142" y="374"/>
                    </a:lnTo>
                    <a:lnTo>
                      <a:pt x="146" y="376"/>
                    </a:lnTo>
                    <a:lnTo>
                      <a:pt x="151" y="377"/>
                    </a:lnTo>
                    <a:lnTo>
                      <a:pt x="155" y="380"/>
                    </a:lnTo>
                    <a:lnTo>
                      <a:pt x="155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" name="Freeform 22"/>
              <p:cNvSpPr>
                <a:spLocks/>
              </p:cNvSpPr>
              <p:nvPr/>
            </p:nvSpPr>
            <p:spPr bwMode="auto">
              <a:xfrm>
                <a:off x="3627" y="837"/>
                <a:ext cx="175" cy="489"/>
              </a:xfrm>
              <a:custGeom>
                <a:avLst/>
                <a:gdLst>
                  <a:gd name="T0" fmla="*/ 174 w 175"/>
                  <a:gd name="T1" fmla="*/ 407 h 489"/>
                  <a:gd name="T2" fmla="*/ 174 w 175"/>
                  <a:gd name="T3" fmla="*/ 412 h 489"/>
                  <a:gd name="T4" fmla="*/ 173 w 175"/>
                  <a:gd name="T5" fmla="*/ 422 h 489"/>
                  <a:gd name="T6" fmla="*/ 169 w 175"/>
                  <a:gd name="T7" fmla="*/ 432 h 489"/>
                  <a:gd name="T8" fmla="*/ 163 w 175"/>
                  <a:gd name="T9" fmla="*/ 442 h 489"/>
                  <a:gd name="T10" fmla="*/ 154 w 175"/>
                  <a:gd name="T11" fmla="*/ 453 h 489"/>
                  <a:gd name="T12" fmla="*/ 141 w 175"/>
                  <a:gd name="T13" fmla="*/ 463 h 489"/>
                  <a:gd name="T14" fmla="*/ 131 w 175"/>
                  <a:gd name="T15" fmla="*/ 469 h 489"/>
                  <a:gd name="T16" fmla="*/ 121 w 175"/>
                  <a:gd name="T17" fmla="*/ 474 h 489"/>
                  <a:gd name="T18" fmla="*/ 111 w 175"/>
                  <a:gd name="T19" fmla="*/ 478 h 489"/>
                  <a:gd name="T20" fmla="*/ 94 w 175"/>
                  <a:gd name="T21" fmla="*/ 484 h 489"/>
                  <a:gd name="T22" fmla="*/ 76 w 175"/>
                  <a:gd name="T23" fmla="*/ 486 h 489"/>
                  <a:gd name="T24" fmla="*/ 58 w 175"/>
                  <a:gd name="T25" fmla="*/ 488 h 489"/>
                  <a:gd name="T26" fmla="*/ 45 w 175"/>
                  <a:gd name="T27" fmla="*/ 486 h 489"/>
                  <a:gd name="T28" fmla="*/ 30 w 175"/>
                  <a:gd name="T29" fmla="*/ 482 h 489"/>
                  <a:gd name="T30" fmla="*/ 18 w 175"/>
                  <a:gd name="T31" fmla="*/ 476 h 489"/>
                  <a:gd name="T32" fmla="*/ 10 w 175"/>
                  <a:gd name="T33" fmla="*/ 469 h 489"/>
                  <a:gd name="T34" fmla="*/ 4 w 175"/>
                  <a:gd name="T35" fmla="*/ 459 h 489"/>
                  <a:gd name="T36" fmla="*/ 2 w 175"/>
                  <a:gd name="T37" fmla="*/ 454 h 489"/>
                  <a:gd name="T38" fmla="*/ 0 w 175"/>
                  <a:gd name="T39" fmla="*/ 443 h 489"/>
                  <a:gd name="T40" fmla="*/ 2 w 175"/>
                  <a:gd name="T41" fmla="*/ 432 h 489"/>
                  <a:gd name="T42" fmla="*/ 7 w 175"/>
                  <a:gd name="T43" fmla="*/ 420 h 489"/>
                  <a:gd name="T44" fmla="*/ 15 w 175"/>
                  <a:gd name="T45" fmla="*/ 409 h 489"/>
                  <a:gd name="T46" fmla="*/ 27 w 175"/>
                  <a:gd name="T47" fmla="*/ 398 h 489"/>
                  <a:gd name="T48" fmla="*/ 40 w 175"/>
                  <a:gd name="T49" fmla="*/ 389 h 489"/>
                  <a:gd name="T50" fmla="*/ 55 w 175"/>
                  <a:gd name="T51" fmla="*/ 381 h 489"/>
                  <a:gd name="T52" fmla="*/ 72 w 175"/>
                  <a:gd name="T53" fmla="*/ 374 h 489"/>
                  <a:gd name="T54" fmla="*/ 90 w 175"/>
                  <a:gd name="T55" fmla="*/ 371 h 489"/>
                  <a:gd name="T56" fmla="*/ 104 w 175"/>
                  <a:gd name="T57" fmla="*/ 369 h 489"/>
                  <a:gd name="T58" fmla="*/ 122 w 175"/>
                  <a:gd name="T59" fmla="*/ 370 h 489"/>
                  <a:gd name="T60" fmla="*/ 137 w 175"/>
                  <a:gd name="T61" fmla="*/ 373 h 489"/>
                  <a:gd name="T62" fmla="*/ 146 w 175"/>
                  <a:gd name="T63" fmla="*/ 376 h 489"/>
                  <a:gd name="T64" fmla="*/ 155 w 175"/>
                  <a:gd name="T65" fmla="*/ 380 h 489"/>
                  <a:gd name="T66" fmla="*/ 174 w 175"/>
                  <a:gd name="T67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5" h="489">
                    <a:moveTo>
                      <a:pt x="174" y="0"/>
                    </a:moveTo>
                    <a:lnTo>
                      <a:pt x="174" y="407"/>
                    </a:lnTo>
                    <a:lnTo>
                      <a:pt x="174" y="412"/>
                    </a:lnTo>
                    <a:lnTo>
                      <a:pt x="174" y="417"/>
                    </a:lnTo>
                    <a:lnTo>
                      <a:pt x="173" y="422"/>
                    </a:lnTo>
                    <a:lnTo>
                      <a:pt x="172" y="427"/>
                    </a:lnTo>
                    <a:lnTo>
                      <a:pt x="169" y="432"/>
                    </a:lnTo>
                    <a:lnTo>
                      <a:pt x="167" y="437"/>
                    </a:lnTo>
                    <a:lnTo>
                      <a:pt x="163" y="442"/>
                    </a:lnTo>
                    <a:lnTo>
                      <a:pt x="159" y="448"/>
                    </a:lnTo>
                    <a:lnTo>
                      <a:pt x="154" y="453"/>
                    </a:lnTo>
                    <a:lnTo>
                      <a:pt x="147" y="458"/>
                    </a:lnTo>
                    <a:lnTo>
                      <a:pt x="141" y="463"/>
                    </a:lnTo>
                    <a:lnTo>
                      <a:pt x="136" y="466"/>
                    </a:lnTo>
                    <a:lnTo>
                      <a:pt x="131" y="469"/>
                    </a:lnTo>
                    <a:lnTo>
                      <a:pt x="127" y="471"/>
                    </a:lnTo>
                    <a:lnTo>
                      <a:pt x="121" y="474"/>
                    </a:lnTo>
                    <a:lnTo>
                      <a:pt x="115" y="476"/>
                    </a:lnTo>
                    <a:lnTo>
                      <a:pt x="111" y="478"/>
                    </a:lnTo>
                    <a:lnTo>
                      <a:pt x="103" y="482"/>
                    </a:lnTo>
                    <a:lnTo>
                      <a:pt x="94" y="484"/>
                    </a:lnTo>
                    <a:lnTo>
                      <a:pt x="85" y="485"/>
                    </a:lnTo>
                    <a:lnTo>
                      <a:pt x="76" y="486"/>
                    </a:lnTo>
                    <a:lnTo>
                      <a:pt x="68" y="487"/>
                    </a:lnTo>
                    <a:lnTo>
                      <a:pt x="58" y="488"/>
                    </a:lnTo>
                    <a:lnTo>
                      <a:pt x="51" y="487"/>
                    </a:lnTo>
                    <a:lnTo>
                      <a:pt x="45" y="486"/>
                    </a:lnTo>
                    <a:lnTo>
                      <a:pt x="37" y="484"/>
                    </a:lnTo>
                    <a:lnTo>
                      <a:pt x="30" y="482"/>
                    </a:lnTo>
                    <a:lnTo>
                      <a:pt x="24" y="479"/>
                    </a:lnTo>
                    <a:lnTo>
                      <a:pt x="18" y="476"/>
                    </a:lnTo>
                    <a:lnTo>
                      <a:pt x="14" y="473"/>
                    </a:lnTo>
                    <a:lnTo>
                      <a:pt x="10" y="469"/>
                    </a:lnTo>
                    <a:lnTo>
                      <a:pt x="6" y="464"/>
                    </a:lnTo>
                    <a:lnTo>
                      <a:pt x="4" y="459"/>
                    </a:lnTo>
                    <a:lnTo>
                      <a:pt x="2" y="457"/>
                    </a:lnTo>
                    <a:lnTo>
                      <a:pt x="2" y="454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0" y="437"/>
                    </a:lnTo>
                    <a:lnTo>
                      <a:pt x="2" y="432"/>
                    </a:lnTo>
                    <a:lnTo>
                      <a:pt x="4" y="426"/>
                    </a:lnTo>
                    <a:lnTo>
                      <a:pt x="7" y="420"/>
                    </a:lnTo>
                    <a:lnTo>
                      <a:pt x="11" y="415"/>
                    </a:lnTo>
                    <a:lnTo>
                      <a:pt x="15" y="409"/>
                    </a:lnTo>
                    <a:lnTo>
                      <a:pt x="21" y="403"/>
                    </a:lnTo>
                    <a:lnTo>
                      <a:pt x="27" y="398"/>
                    </a:lnTo>
                    <a:lnTo>
                      <a:pt x="33" y="393"/>
                    </a:lnTo>
                    <a:lnTo>
                      <a:pt x="40" y="389"/>
                    </a:lnTo>
                    <a:lnTo>
                      <a:pt x="48" y="384"/>
                    </a:lnTo>
                    <a:lnTo>
                      <a:pt x="55" y="381"/>
                    </a:lnTo>
                    <a:lnTo>
                      <a:pt x="63" y="377"/>
                    </a:lnTo>
                    <a:lnTo>
                      <a:pt x="72" y="374"/>
                    </a:lnTo>
                    <a:lnTo>
                      <a:pt x="81" y="372"/>
                    </a:lnTo>
                    <a:lnTo>
                      <a:pt x="90" y="371"/>
                    </a:lnTo>
                    <a:lnTo>
                      <a:pt x="98" y="369"/>
                    </a:lnTo>
                    <a:lnTo>
                      <a:pt x="104" y="369"/>
                    </a:lnTo>
                    <a:lnTo>
                      <a:pt x="114" y="369"/>
                    </a:lnTo>
                    <a:lnTo>
                      <a:pt x="122" y="370"/>
                    </a:lnTo>
                    <a:lnTo>
                      <a:pt x="129" y="371"/>
                    </a:lnTo>
                    <a:lnTo>
                      <a:pt x="137" y="373"/>
                    </a:lnTo>
                    <a:lnTo>
                      <a:pt x="142" y="374"/>
                    </a:lnTo>
                    <a:lnTo>
                      <a:pt x="146" y="376"/>
                    </a:lnTo>
                    <a:lnTo>
                      <a:pt x="151" y="377"/>
                    </a:lnTo>
                    <a:lnTo>
                      <a:pt x="155" y="380"/>
                    </a:lnTo>
                    <a:lnTo>
                      <a:pt x="155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" name="Line 23"/>
              <p:cNvSpPr>
                <a:spLocks noChangeShapeType="1"/>
              </p:cNvSpPr>
              <p:nvPr/>
            </p:nvSpPr>
            <p:spPr bwMode="auto">
              <a:xfrm>
                <a:off x="3411" y="831"/>
                <a:ext cx="37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med" len="sm"/>
                <a:tailEnd type="non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4" name="Group 23"/>
            <p:cNvGrpSpPr>
              <a:grpSpLocks/>
            </p:cNvGrpSpPr>
            <p:nvPr/>
          </p:nvGrpSpPr>
          <p:grpSpPr bwMode="auto">
            <a:xfrm>
              <a:off x="6311106" y="3177873"/>
              <a:ext cx="312738" cy="866775"/>
              <a:chOff x="4116" y="2292"/>
              <a:chExt cx="107" cy="329"/>
            </a:xfrm>
          </p:grpSpPr>
          <p:sp>
            <p:nvSpPr>
              <p:cNvPr id="65" name="Freeform 24"/>
              <p:cNvSpPr>
                <a:spLocks/>
              </p:cNvSpPr>
              <p:nvPr/>
            </p:nvSpPr>
            <p:spPr bwMode="auto">
              <a:xfrm>
                <a:off x="4116" y="2292"/>
                <a:ext cx="102" cy="131"/>
              </a:xfrm>
              <a:custGeom>
                <a:avLst/>
                <a:gdLst>
                  <a:gd name="T0" fmla="*/ 3 w 102"/>
                  <a:gd name="T1" fmla="*/ 129 h 131"/>
                  <a:gd name="T2" fmla="*/ 5 w 102"/>
                  <a:gd name="T3" fmla="*/ 130 h 131"/>
                  <a:gd name="T4" fmla="*/ 53 w 102"/>
                  <a:gd name="T5" fmla="*/ 100 h 131"/>
                  <a:gd name="T6" fmla="*/ 101 w 102"/>
                  <a:gd name="T7" fmla="*/ 62 h 131"/>
                  <a:gd name="T8" fmla="*/ 95 w 102"/>
                  <a:gd name="T9" fmla="*/ 63 h 131"/>
                  <a:gd name="T10" fmla="*/ 57 w 102"/>
                  <a:gd name="T11" fmla="*/ 55 h 131"/>
                  <a:gd name="T12" fmla="*/ 37 w 102"/>
                  <a:gd name="T13" fmla="*/ 45 h 131"/>
                  <a:gd name="T14" fmla="*/ 15 w 102"/>
                  <a:gd name="T15" fmla="*/ 29 h 131"/>
                  <a:gd name="T16" fmla="*/ 4 w 102"/>
                  <a:gd name="T17" fmla="*/ 12 h 131"/>
                  <a:gd name="T18" fmla="*/ 0 w 102"/>
                  <a:gd name="T1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3" y="129"/>
                    </a:moveTo>
                    <a:lnTo>
                      <a:pt x="5" y="130"/>
                    </a:lnTo>
                    <a:lnTo>
                      <a:pt x="53" y="100"/>
                    </a:lnTo>
                    <a:lnTo>
                      <a:pt x="101" y="62"/>
                    </a:lnTo>
                    <a:lnTo>
                      <a:pt x="95" y="63"/>
                    </a:lnTo>
                    <a:lnTo>
                      <a:pt x="57" y="55"/>
                    </a:lnTo>
                    <a:lnTo>
                      <a:pt x="37" y="45"/>
                    </a:lnTo>
                    <a:lnTo>
                      <a:pt x="15" y="29"/>
                    </a:lnTo>
                    <a:lnTo>
                      <a:pt x="4" y="12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6" name="Freeform 25"/>
              <p:cNvSpPr>
                <a:spLocks/>
              </p:cNvSpPr>
              <p:nvPr/>
            </p:nvSpPr>
            <p:spPr bwMode="auto">
              <a:xfrm>
                <a:off x="4120" y="2424"/>
                <a:ext cx="103" cy="113"/>
              </a:xfrm>
              <a:custGeom>
                <a:avLst/>
                <a:gdLst>
                  <a:gd name="T0" fmla="*/ 98 w 103"/>
                  <a:gd name="T1" fmla="*/ 112 h 113"/>
                  <a:gd name="T2" fmla="*/ 99 w 103"/>
                  <a:gd name="T3" fmla="*/ 107 h 113"/>
                  <a:gd name="T4" fmla="*/ 102 w 103"/>
                  <a:gd name="T5" fmla="*/ 98 h 113"/>
                  <a:gd name="T6" fmla="*/ 102 w 103"/>
                  <a:gd name="T7" fmla="*/ 88 h 113"/>
                  <a:gd name="T8" fmla="*/ 102 w 103"/>
                  <a:gd name="T9" fmla="*/ 77 h 113"/>
                  <a:gd name="T10" fmla="*/ 94 w 103"/>
                  <a:gd name="T11" fmla="*/ 59 h 113"/>
                  <a:gd name="T12" fmla="*/ 87 w 103"/>
                  <a:gd name="T13" fmla="*/ 47 h 113"/>
                  <a:gd name="T14" fmla="*/ 79 w 103"/>
                  <a:gd name="T15" fmla="*/ 38 h 113"/>
                  <a:gd name="T16" fmla="*/ 68 w 103"/>
                  <a:gd name="T17" fmla="*/ 27 h 113"/>
                  <a:gd name="T18" fmla="*/ 57 w 103"/>
                  <a:gd name="T19" fmla="*/ 18 h 113"/>
                  <a:gd name="T20" fmla="*/ 50 w 103"/>
                  <a:gd name="T21" fmla="*/ 14 h 113"/>
                  <a:gd name="T22" fmla="*/ 33 w 103"/>
                  <a:gd name="T23" fmla="*/ 7 h 113"/>
                  <a:gd name="T24" fmla="*/ 0 w 103"/>
                  <a:gd name="T2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13">
                    <a:moveTo>
                      <a:pt x="98" y="112"/>
                    </a:moveTo>
                    <a:lnTo>
                      <a:pt x="99" y="107"/>
                    </a:lnTo>
                    <a:lnTo>
                      <a:pt x="102" y="98"/>
                    </a:lnTo>
                    <a:lnTo>
                      <a:pt x="102" y="88"/>
                    </a:lnTo>
                    <a:lnTo>
                      <a:pt x="102" y="77"/>
                    </a:lnTo>
                    <a:lnTo>
                      <a:pt x="94" y="59"/>
                    </a:lnTo>
                    <a:lnTo>
                      <a:pt x="87" y="47"/>
                    </a:lnTo>
                    <a:lnTo>
                      <a:pt x="79" y="38"/>
                    </a:lnTo>
                    <a:lnTo>
                      <a:pt x="68" y="27"/>
                    </a:lnTo>
                    <a:lnTo>
                      <a:pt x="57" y="18"/>
                    </a:lnTo>
                    <a:lnTo>
                      <a:pt x="50" y="14"/>
                    </a:lnTo>
                    <a:lnTo>
                      <a:pt x="33" y="7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7" name="Freeform 26"/>
              <p:cNvSpPr>
                <a:spLocks/>
              </p:cNvSpPr>
              <p:nvPr/>
            </p:nvSpPr>
            <p:spPr bwMode="auto">
              <a:xfrm>
                <a:off x="4133" y="2478"/>
                <a:ext cx="76" cy="143"/>
              </a:xfrm>
              <a:custGeom>
                <a:avLst/>
                <a:gdLst>
                  <a:gd name="T0" fmla="*/ 17 w 76"/>
                  <a:gd name="T1" fmla="*/ 142 h 143"/>
                  <a:gd name="T2" fmla="*/ 13 w 76"/>
                  <a:gd name="T3" fmla="*/ 140 h 143"/>
                  <a:gd name="T4" fmla="*/ 11 w 76"/>
                  <a:gd name="T5" fmla="*/ 136 h 143"/>
                  <a:gd name="T6" fmla="*/ 8 w 76"/>
                  <a:gd name="T7" fmla="*/ 126 h 143"/>
                  <a:gd name="T8" fmla="*/ 3 w 76"/>
                  <a:gd name="T9" fmla="*/ 110 h 143"/>
                  <a:gd name="T10" fmla="*/ 0 w 76"/>
                  <a:gd name="T11" fmla="*/ 86 h 143"/>
                  <a:gd name="T12" fmla="*/ 2 w 76"/>
                  <a:gd name="T13" fmla="*/ 74 h 143"/>
                  <a:gd name="T14" fmla="*/ 5 w 76"/>
                  <a:gd name="T15" fmla="*/ 50 h 143"/>
                  <a:gd name="T16" fmla="*/ 13 w 76"/>
                  <a:gd name="T17" fmla="*/ 34 h 143"/>
                  <a:gd name="T18" fmla="*/ 21 w 76"/>
                  <a:gd name="T19" fmla="*/ 26 h 143"/>
                  <a:gd name="T20" fmla="*/ 36 w 76"/>
                  <a:gd name="T21" fmla="*/ 19 h 143"/>
                  <a:gd name="T22" fmla="*/ 75 w 76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143">
                    <a:moveTo>
                      <a:pt x="17" y="142"/>
                    </a:moveTo>
                    <a:lnTo>
                      <a:pt x="13" y="140"/>
                    </a:lnTo>
                    <a:lnTo>
                      <a:pt x="11" y="136"/>
                    </a:lnTo>
                    <a:lnTo>
                      <a:pt x="8" y="126"/>
                    </a:lnTo>
                    <a:lnTo>
                      <a:pt x="3" y="110"/>
                    </a:lnTo>
                    <a:lnTo>
                      <a:pt x="0" y="86"/>
                    </a:lnTo>
                    <a:lnTo>
                      <a:pt x="2" y="74"/>
                    </a:lnTo>
                    <a:lnTo>
                      <a:pt x="5" y="50"/>
                    </a:lnTo>
                    <a:lnTo>
                      <a:pt x="13" y="34"/>
                    </a:lnTo>
                    <a:lnTo>
                      <a:pt x="21" y="26"/>
                    </a:lnTo>
                    <a:lnTo>
                      <a:pt x="36" y="19"/>
                    </a:lnTo>
                    <a:lnTo>
                      <a:pt x="75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78" name="Group 20"/>
            <p:cNvGrpSpPr>
              <a:grpSpLocks/>
            </p:cNvGrpSpPr>
            <p:nvPr/>
          </p:nvGrpSpPr>
          <p:grpSpPr bwMode="auto">
            <a:xfrm>
              <a:off x="7136806" y="3044437"/>
              <a:ext cx="1030763" cy="953644"/>
              <a:chOff x="3243" y="831"/>
              <a:chExt cx="559" cy="495"/>
            </a:xfrm>
          </p:grpSpPr>
          <p:sp>
            <p:nvSpPr>
              <p:cNvPr id="79" name="Freeform 21"/>
              <p:cNvSpPr>
                <a:spLocks/>
              </p:cNvSpPr>
              <p:nvPr/>
            </p:nvSpPr>
            <p:spPr bwMode="auto">
              <a:xfrm>
                <a:off x="3243" y="831"/>
                <a:ext cx="175" cy="489"/>
              </a:xfrm>
              <a:custGeom>
                <a:avLst/>
                <a:gdLst>
                  <a:gd name="T0" fmla="*/ 174 w 175"/>
                  <a:gd name="T1" fmla="*/ 407 h 489"/>
                  <a:gd name="T2" fmla="*/ 174 w 175"/>
                  <a:gd name="T3" fmla="*/ 412 h 489"/>
                  <a:gd name="T4" fmla="*/ 173 w 175"/>
                  <a:gd name="T5" fmla="*/ 422 h 489"/>
                  <a:gd name="T6" fmla="*/ 169 w 175"/>
                  <a:gd name="T7" fmla="*/ 432 h 489"/>
                  <a:gd name="T8" fmla="*/ 163 w 175"/>
                  <a:gd name="T9" fmla="*/ 442 h 489"/>
                  <a:gd name="T10" fmla="*/ 154 w 175"/>
                  <a:gd name="T11" fmla="*/ 453 h 489"/>
                  <a:gd name="T12" fmla="*/ 141 w 175"/>
                  <a:gd name="T13" fmla="*/ 463 h 489"/>
                  <a:gd name="T14" fmla="*/ 131 w 175"/>
                  <a:gd name="T15" fmla="*/ 469 h 489"/>
                  <a:gd name="T16" fmla="*/ 121 w 175"/>
                  <a:gd name="T17" fmla="*/ 474 h 489"/>
                  <a:gd name="T18" fmla="*/ 111 w 175"/>
                  <a:gd name="T19" fmla="*/ 478 h 489"/>
                  <a:gd name="T20" fmla="*/ 94 w 175"/>
                  <a:gd name="T21" fmla="*/ 484 h 489"/>
                  <a:gd name="T22" fmla="*/ 76 w 175"/>
                  <a:gd name="T23" fmla="*/ 486 h 489"/>
                  <a:gd name="T24" fmla="*/ 58 w 175"/>
                  <a:gd name="T25" fmla="*/ 488 h 489"/>
                  <a:gd name="T26" fmla="*/ 45 w 175"/>
                  <a:gd name="T27" fmla="*/ 486 h 489"/>
                  <a:gd name="T28" fmla="*/ 30 w 175"/>
                  <a:gd name="T29" fmla="*/ 482 h 489"/>
                  <a:gd name="T30" fmla="*/ 18 w 175"/>
                  <a:gd name="T31" fmla="*/ 476 h 489"/>
                  <a:gd name="T32" fmla="*/ 10 w 175"/>
                  <a:gd name="T33" fmla="*/ 469 h 489"/>
                  <a:gd name="T34" fmla="*/ 4 w 175"/>
                  <a:gd name="T35" fmla="*/ 459 h 489"/>
                  <a:gd name="T36" fmla="*/ 2 w 175"/>
                  <a:gd name="T37" fmla="*/ 454 h 489"/>
                  <a:gd name="T38" fmla="*/ 0 w 175"/>
                  <a:gd name="T39" fmla="*/ 443 h 489"/>
                  <a:gd name="T40" fmla="*/ 2 w 175"/>
                  <a:gd name="T41" fmla="*/ 432 h 489"/>
                  <a:gd name="T42" fmla="*/ 7 w 175"/>
                  <a:gd name="T43" fmla="*/ 420 h 489"/>
                  <a:gd name="T44" fmla="*/ 15 w 175"/>
                  <a:gd name="T45" fmla="*/ 409 h 489"/>
                  <a:gd name="T46" fmla="*/ 27 w 175"/>
                  <a:gd name="T47" fmla="*/ 398 h 489"/>
                  <a:gd name="T48" fmla="*/ 40 w 175"/>
                  <a:gd name="T49" fmla="*/ 389 h 489"/>
                  <a:gd name="T50" fmla="*/ 55 w 175"/>
                  <a:gd name="T51" fmla="*/ 381 h 489"/>
                  <a:gd name="T52" fmla="*/ 72 w 175"/>
                  <a:gd name="T53" fmla="*/ 374 h 489"/>
                  <a:gd name="T54" fmla="*/ 90 w 175"/>
                  <a:gd name="T55" fmla="*/ 371 h 489"/>
                  <a:gd name="T56" fmla="*/ 104 w 175"/>
                  <a:gd name="T57" fmla="*/ 369 h 489"/>
                  <a:gd name="T58" fmla="*/ 122 w 175"/>
                  <a:gd name="T59" fmla="*/ 370 h 489"/>
                  <a:gd name="T60" fmla="*/ 137 w 175"/>
                  <a:gd name="T61" fmla="*/ 373 h 489"/>
                  <a:gd name="T62" fmla="*/ 146 w 175"/>
                  <a:gd name="T63" fmla="*/ 376 h 489"/>
                  <a:gd name="T64" fmla="*/ 155 w 175"/>
                  <a:gd name="T65" fmla="*/ 380 h 489"/>
                  <a:gd name="T66" fmla="*/ 174 w 175"/>
                  <a:gd name="T67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5" h="489">
                    <a:moveTo>
                      <a:pt x="174" y="0"/>
                    </a:moveTo>
                    <a:lnTo>
                      <a:pt x="174" y="407"/>
                    </a:lnTo>
                    <a:lnTo>
                      <a:pt x="174" y="412"/>
                    </a:lnTo>
                    <a:lnTo>
                      <a:pt x="174" y="417"/>
                    </a:lnTo>
                    <a:lnTo>
                      <a:pt x="173" y="422"/>
                    </a:lnTo>
                    <a:lnTo>
                      <a:pt x="172" y="427"/>
                    </a:lnTo>
                    <a:lnTo>
                      <a:pt x="169" y="432"/>
                    </a:lnTo>
                    <a:lnTo>
                      <a:pt x="167" y="437"/>
                    </a:lnTo>
                    <a:lnTo>
                      <a:pt x="163" y="442"/>
                    </a:lnTo>
                    <a:lnTo>
                      <a:pt x="159" y="448"/>
                    </a:lnTo>
                    <a:lnTo>
                      <a:pt x="154" y="453"/>
                    </a:lnTo>
                    <a:lnTo>
                      <a:pt x="147" y="458"/>
                    </a:lnTo>
                    <a:lnTo>
                      <a:pt x="141" y="463"/>
                    </a:lnTo>
                    <a:lnTo>
                      <a:pt x="136" y="466"/>
                    </a:lnTo>
                    <a:lnTo>
                      <a:pt x="131" y="469"/>
                    </a:lnTo>
                    <a:lnTo>
                      <a:pt x="127" y="471"/>
                    </a:lnTo>
                    <a:lnTo>
                      <a:pt x="121" y="474"/>
                    </a:lnTo>
                    <a:lnTo>
                      <a:pt x="115" y="476"/>
                    </a:lnTo>
                    <a:lnTo>
                      <a:pt x="111" y="478"/>
                    </a:lnTo>
                    <a:lnTo>
                      <a:pt x="103" y="482"/>
                    </a:lnTo>
                    <a:lnTo>
                      <a:pt x="94" y="484"/>
                    </a:lnTo>
                    <a:lnTo>
                      <a:pt x="85" y="485"/>
                    </a:lnTo>
                    <a:lnTo>
                      <a:pt x="76" y="486"/>
                    </a:lnTo>
                    <a:lnTo>
                      <a:pt x="68" y="487"/>
                    </a:lnTo>
                    <a:lnTo>
                      <a:pt x="58" y="488"/>
                    </a:lnTo>
                    <a:lnTo>
                      <a:pt x="51" y="487"/>
                    </a:lnTo>
                    <a:lnTo>
                      <a:pt x="45" y="486"/>
                    </a:lnTo>
                    <a:lnTo>
                      <a:pt x="37" y="484"/>
                    </a:lnTo>
                    <a:lnTo>
                      <a:pt x="30" y="482"/>
                    </a:lnTo>
                    <a:lnTo>
                      <a:pt x="24" y="479"/>
                    </a:lnTo>
                    <a:lnTo>
                      <a:pt x="18" y="476"/>
                    </a:lnTo>
                    <a:lnTo>
                      <a:pt x="14" y="473"/>
                    </a:lnTo>
                    <a:lnTo>
                      <a:pt x="10" y="469"/>
                    </a:lnTo>
                    <a:lnTo>
                      <a:pt x="6" y="464"/>
                    </a:lnTo>
                    <a:lnTo>
                      <a:pt x="4" y="459"/>
                    </a:lnTo>
                    <a:lnTo>
                      <a:pt x="2" y="457"/>
                    </a:lnTo>
                    <a:lnTo>
                      <a:pt x="2" y="454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0" y="437"/>
                    </a:lnTo>
                    <a:lnTo>
                      <a:pt x="2" y="432"/>
                    </a:lnTo>
                    <a:lnTo>
                      <a:pt x="4" y="426"/>
                    </a:lnTo>
                    <a:lnTo>
                      <a:pt x="7" y="420"/>
                    </a:lnTo>
                    <a:lnTo>
                      <a:pt x="11" y="415"/>
                    </a:lnTo>
                    <a:lnTo>
                      <a:pt x="15" y="409"/>
                    </a:lnTo>
                    <a:lnTo>
                      <a:pt x="21" y="403"/>
                    </a:lnTo>
                    <a:lnTo>
                      <a:pt x="27" y="398"/>
                    </a:lnTo>
                    <a:lnTo>
                      <a:pt x="33" y="393"/>
                    </a:lnTo>
                    <a:lnTo>
                      <a:pt x="40" y="389"/>
                    </a:lnTo>
                    <a:lnTo>
                      <a:pt x="48" y="384"/>
                    </a:lnTo>
                    <a:lnTo>
                      <a:pt x="55" y="381"/>
                    </a:lnTo>
                    <a:lnTo>
                      <a:pt x="63" y="377"/>
                    </a:lnTo>
                    <a:lnTo>
                      <a:pt x="72" y="374"/>
                    </a:lnTo>
                    <a:lnTo>
                      <a:pt x="81" y="372"/>
                    </a:lnTo>
                    <a:lnTo>
                      <a:pt x="90" y="371"/>
                    </a:lnTo>
                    <a:lnTo>
                      <a:pt x="98" y="369"/>
                    </a:lnTo>
                    <a:lnTo>
                      <a:pt x="104" y="369"/>
                    </a:lnTo>
                    <a:lnTo>
                      <a:pt x="114" y="369"/>
                    </a:lnTo>
                    <a:lnTo>
                      <a:pt x="122" y="370"/>
                    </a:lnTo>
                    <a:lnTo>
                      <a:pt x="129" y="371"/>
                    </a:lnTo>
                    <a:lnTo>
                      <a:pt x="137" y="373"/>
                    </a:lnTo>
                    <a:lnTo>
                      <a:pt x="142" y="374"/>
                    </a:lnTo>
                    <a:lnTo>
                      <a:pt x="146" y="376"/>
                    </a:lnTo>
                    <a:lnTo>
                      <a:pt x="151" y="377"/>
                    </a:lnTo>
                    <a:lnTo>
                      <a:pt x="155" y="380"/>
                    </a:lnTo>
                    <a:lnTo>
                      <a:pt x="155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0" name="Freeform 22"/>
              <p:cNvSpPr>
                <a:spLocks/>
              </p:cNvSpPr>
              <p:nvPr/>
            </p:nvSpPr>
            <p:spPr bwMode="auto">
              <a:xfrm>
                <a:off x="3627" y="837"/>
                <a:ext cx="175" cy="489"/>
              </a:xfrm>
              <a:custGeom>
                <a:avLst/>
                <a:gdLst>
                  <a:gd name="T0" fmla="*/ 174 w 175"/>
                  <a:gd name="T1" fmla="*/ 407 h 489"/>
                  <a:gd name="T2" fmla="*/ 174 w 175"/>
                  <a:gd name="T3" fmla="*/ 412 h 489"/>
                  <a:gd name="T4" fmla="*/ 173 w 175"/>
                  <a:gd name="T5" fmla="*/ 422 h 489"/>
                  <a:gd name="T6" fmla="*/ 169 w 175"/>
                  <a:gd name="T7" fmla="*/ 432 h 489"/>
                  <a:gd name="T8" fmla="*/ 163 w 175"/>
                  <a:gd name="T9" fmla="*/ 442 h 489"/>
                  <a:gd name="T10" fmla="*/ 154 w 175"/>
                  <a:gd name="T11" fmla="*/ 453 h 489"/>
                  <a:gd name="T12" fmla="*/ 141 w 175"/>
                  <a:gd name="T13" fmla="*/ 463 h 489"/>
                  <a:gd name="T14" fmla="*/ 131 w 175"/>
                  <a:gd name="T15" fmla="*/ 469 h 489"/>
                  <a:gd name="T16" fmla="*/ 121 w 175"/>
                  <a:gd name="T17" fmla="*/ 474 h 489"/>
                  <a:gd name="T18" fmla="*/ 111 w 175"/>
                  <a:gd name="T19" fmla="*/ 478 h 489"/>
                  <a:gd name="T20" fmla="*/ 94 w 175"/>
                  <a:gd name="T21" fmla="*/ 484 h 489"/>
                  <a:gd name="T22" fmla="*/ 76 w 175"/>
                  <a:gd name="T23" fmla="*/ 486 h 489"/>
                  <a:gd name="T24" fmla="*/ 58 w 175"/>
                  <a:gd name="T25" fmla="*/ 488 h 489"/>
                  <a:gd name="T26" fmla="*/ 45 w 175"/>
                  <a:gd name="T27" fmla="*/ 486 h 489"/>
                  <a:gd name="T28" fmla="*/ 30 w 175"/>
                  <a:gd name="T29" fmla="*/ 482 h 489"/>
                  <a:gd name="T30" fmla="*/ 18 w 175"/>
                  <a:gd name="T31" fmla="*/ 476 h 489"/>
                  <a:gd name="T32" fmla="*/ 10 w 175"/>
                  <a:gd name="T33" fmla="*/ 469 h 489"/>
                  <a:gd name="T34" fmla="*/ 4 w 175"/>
                  <a:gd name="T35" fmla="*/ 459 h 489"/>
                  <a:gd name="T36" fmla="*/ 2 w 175"/>
                  <a:gd name="T37" fmla="*/ 454 h 489"/>
                  <a:gd name="T38" fmla="*/ 0 w 175"/>
                  <a:gd name="T39" fmla="*/ 443 h 489"/>
                  <a:gd name="T40" fmla="*/ 2 w 175"/>
                  <a:gd name="T41" fmla="*/ 432 h 489"/>
                  <a:gd name="T42" fmla="*/ 7 w 175"/>
                  <a:gd name="T43" fmla="*/ 420 h 489"/>
                  <a:gd name="T44" fmla="*/ 15 w 175"/>
                  <a:gd name="T45" fmla="*/ 409 h 489"/>
                  <a:gd name="T46" fmla="*/ 27 w 175"/>
                  <a:gd name="T47" fmla="*/ 398 h 489"/>
                  <a:gd name="T48" fmla="*/ 40 w 175"/>
                  <a:gd name="T49" fmla="*/ 389 h 489"/>
                  <a:gd name="T50" fmla="*/ 55 w 175"/>
                  <a:gd name="T51" fmla="*/ 381 h 489"/>
                  <a:gd name="T52" fmla="*/ 72 w 175"/>
                  <a:gd name="T53" fmla="*/ 374 h 489"/>
                  <a:gd name="T54" fmla="*/ 90 w 175"/>
                  <a:gd name="T55" fmla="*/ 371 h 489"/>
                  <a:gd name="T56" fmla="*/ 104 w 175"/>
                  <a:gd name="T57" fmla="*/ 369 h 489"/>
                  <a:gd name="T58" fmla="*/ 122 w 175"/>
                  <a:gd name="T59" fmla="*/ 370 h 489"/>
                  <a:gd name="T60" fmla="*/ 137 w 175"/>
                  <a:gd name="T61" fmla="*/ 373 h 489"/>
                  <a:gd name="T62" fmla="*/ 146 w 175"/>
                  <a:gd name="T63" fmla="*/ 376 h 489"/>
                  <a:gd name="T64" fmla="*/ 155 w 175"/>
                  <a:gd name="T65" fmla="*/ 380 h 489"/>
                  <a:gd name="T66" fmla="*/ 174 w 175"/>
                  <a:gd name="T67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5" h="489">
                    <a:moveTo>
                      <a:pt x="174" y="0"/>
                    </a:moveTo>
                    <a:lnTo>
                      <a:pt x="174" y="407"/>
                    </a:lnTo>
                    <a:lnTo>
                      <a:pt x="174" y="412"/>
                    </a:lnTo>
                    <a:lnTo>
                      <a:pt x="174" y="417"/>
                    </a:lnTo>
                    <a:lnTo>
                      <a:pt x="173" y="422"/>
                    </a:lnTo>
                    <a:lnTo>
                      <a:pt x="172" y="427"/>
                    </a:lnTo>
                    <a:lnTo>
                      <a:pt x="169" y="432"/>
                    </a:lnTo>
                    <a:lnTo>
                      <a:pt x="167" y="437"/>
                    </a:lnTo>
                    <a:lnTo>
                      <a:pt x="163" y="442"/>
                    </a:lnTo>
                    <a:lnTo>
                      <a:pt x="159" y="448"/>
                    </a:lnTo>
                    <a:lnTo>
                      <a:pt x="154" y="453"/>
                    </a:lnTo>
                    <a:lnTo>
                      <a:pt x="147" y="458"/>
                    </a:lnTo>
                    <a:lnTo>
                      <a:pt x="141" y="463"/>
                    </a:lnTo>
                    <a:lnTo>
                      <a:pt x="136" y="466"/>
                    </a:lnTo>
                    <a:lnTo>
                      <a:pt x="131" y="469"/>
                    </a:lnTo>
                    <a:lnTo>
                      <a:pt x="127" y="471"/>
                    </a:lnTo>
                    <a:lnTo>
                      <a:pt x="121" y="474"/>
                    </a:lnTo>
                    <a:lnTo>
                      <a:pt x="115" y="476"/>
                    </a:lnTo>
                    <a:lnTo>
                      <a:pt x="111" y="478"/>
                    </a:lnTo>
                    <a:lnTo>
                      <a:pt x="103" y="482"/>
                    </a:lnTo>
                    <a:lnTo>
                      <a:pt x="94" y="484"/>
                    </a:lnTo>
                    <a:lnTo>
                      <a:pt x="85" y="485"/>
                    </a:lnTo>
                    <a:lnTo>
                      <a:pt x="76" y="486"/>
                    </a:lnTo>
                    <a:lnTo>
                      <a:pt x="68" y="487"/>
                    </a:lnTo>
                    <a:lnTo>
                      <a:pt x="58" y="488"/>
                    </a:lnTo>
                    <a:lnTo>
                      <a:pt x="51" y="487"/>
                    </a:lnTo>
                    <a:lnTo>
                      <a:pt x="45" y="486"/>
                    </a:lnTo>
                    <a:lnTo>
                      <a:pt x="37" y="484"/>
                    </a:lnTo>
                    <a:lnTo>
                      <a:pt x="30" y="482"/>
                    </a:lnTo>
                    <a:lnTo>
                      <a:pt x="24" y="479"/>
                    </a:lnTo>
                    <a:lnTo>
                      <a:pt x="18" y="476"/>
                    </a:lnTo>
                    <a:lnTo>
                      <a:pt x="14" y="473"/>
                    </a:lnTo>
                    <a:lnTo>
                      <a:pt x="10" y="469"/>
                    </a:lnTo>
                    <a:lnTo>
                      <a:pt x="6" y="464"/>
                    </a:lnTo>
                    <a:lnTo>
                      <a:pt x="4" y="459"/>
                    </a:lnTo>
                    <a:lnTo>
                      <a:pt x="2" y="457"/>
                    </a:lnTo>
                    <a:lnTo>
                      <a:pt x="2" y="454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0" y="437"/>
                    </a:lnTo>
                    <a:lnTo>
                      <a:pt x="2" y="432"/>
                    </a:lnTo>
                    <a:lnTo>
                      <a:pt x="4" y="426"/>
                    </a:lnTo>
                    <a:lnTo>
                      <a:pt x="7" y="420"/>
                    </a:lnTo>
                    <a:lnTo>
                      <a:pt x="11" y="415"/>
                    </a:lnTo>
                    <a:lnTo>
                      <a:pt x="15" y="409"/>
                    </a:lnTo>
                    <a:lnTo>
                      <a:pt x="21" y="403"/>
                    </a:lnTo>
                    <a:lnTo>
                      <a:pt x="27" y="398"/>
                    </a:lnTo>
                    <a:lnTo>
                      <a:pt x="33" y="393"/>
                    </a:lnTo>
                    <a:lnTo>
                      <a:pt x="40" y="389"/>
                    </a:lnTo>
                    <a:lnTo>
                      <a:pt x="48" y="384"/>
                    </a:lnTo>
                    <a:lnTo>
                      <a:pt x="55" y="381"/>
                    </a:lnTo>
                    <a:lnTo>
                      <a:pt x="63" y="377"/>
                    </a:lnTo>
                    <a:lnTo>
                      <a:pt x="72" y="374"/>
                    </a:lnTo>
                    <a:lnTo>
                      <a:pt x="81" y="372"/>
                    </a:lnTo>
                    <a:lnTo>
                      <a:pt x="90" y="371"/>
                    </a:lnTo>
                    <a:lnTo>
                      <a:pt x="98" y="369"/>
                    </a:lnTo>
                    <a:lnTo>
                      <a:pt x="104" y="369"/>
                    </a:lnTo>
                    <a:lnTo>
                      <a:pt x="114" y="369"/>
                    </a:lnTo>
                    <a:lnTo>
                      <a:pt x="122" y="370"/>
                    </a:lnTo>
                    <a:lnTo>
                      <a:pt x="129" y="371"/>
                    </a:lnTo>
                    <a:lnTo>
                      <a:pt x="137" y="373"/>
                    </a:lnTo>
                    <a:lnTo>
                      <a:pt x="142" y="374"/>
                    </a:lnTo>
                    <a:lnTo>
                      <a:pt x="146" y="376"/>
                    </a:lnTo>
                    <a:lnTo>
                      <a:pt x="151" y="377"/>
                    </a:lnTo>
                    <a:lnTo>
                      <a:pt x="155" y="380"/>
                    </a:lnTo>
                    <a:lnTo>
                      <a:pt x="155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" name="Line 23"/>
              <p:cNvSpPr>
                <a:spLocks noChangeShapeType="1"/>
              </p:cNvSpPr>
              <p:nvPr/>
            </p:nvSpPr>
            <p:spPr bwMode="auto">
              <a:xfrm>
                <a:off x="3411" y="831"/>
                <a:ext cx="37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med" len="sm"/>
                <a:tailEnd type="non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0" name="Группа 119"/>
          <p:cNvGrpSpPr/>
          <p:nvPr/>
        </p:nvGrpSpPr>
        <p:grpSpPr>
          <a:xfrm>
            <a:off x="3744456" y="5037496"/>
            <a:ext cx="4648200" cy="921366"/>
            <a:chOff x="3833228" y="5343240"/>
            <a:chExt cx="4648200" cy="921366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3833228" y="6096000"/>
              <a:ext cx="46482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23"/>
            <p:cNvGrpSpPr>
              <a:grpSpLocks/>
            </p:cNvGrpSpPr>
            <p:nvPr/>
          </p:nvGrpSpPr>
          <p:grpSpPr bwMode="auto">
            <a:xfrm>
              <a:off x="4049658" y="5397831"/>
              <a:ext cx="312738" cy="866775"/>
              <a:chOff x="4116" y="2292"/>
              <a:chExt cx="107" cy="329"/>
            </a:xfrm>
          </p:grpSpPr>
          <p:sp>
            <p:nvSpPr>
              <p:cNvPr id="84" name="Freeform 24"/>
              <p:cNvSpPr>
                <a:spLocks/>
              </p:cNvSpPr>
              <p:nvPr/>
            </p:nvSpPr>
            <p:spPr bwMode="auto">
              <a:xfrm>
                <a:off x="4116" y="2292"/>
                <a:ext cx="102" cy="131"/>
              </a:xfrm>
              <a:custGeom>
                <a:avLst/>
                <a:gdLst>
                  <a:gd name="T0" fmla="*/ 3 w 102"/>
                  <a:gd name="T1" fmla="*/ 129 h 131"/>
                  <a:gd name="T2" fmla="*/ 5 w 102"/>
                  <a:gd name="T3" fmla="*/ 130 h 131"/>
                  <a:gd name="T4" fmla="*/ 53 w 102"/>
                  <a:gd name="T5" fmla="*/ 100 h 131"/>
                  <a:gd name="T6" fmla="*/ 101 w 102"/>
                  <a:gd name="T7" fmla="*/ 62 h 131"/>
                  <a:gd name="T8" fmla="*/ 95 w 102"/>
                  <a:gd name="T9" fmla="*/ 63 h 131"/>
                  <a:gd name="T10" fmla="*/ 57 w 102"/>
                  <a:gd name="T11" fmla="*/ 55 h 131"/>
                  <a:gd name="T12" fmla="*/ 37 w 102"/>
                  <a:gd name="T13" fmla="*/ 45 h 131"/>
                  <a:gd name="T14" fmla="*/ 15 w 102"/>
                  <a:gd name="T15" fmla="*/ 29 h 131"/>
                  <a:gd name="T16" fmla="*/ 4 w 102"/>
                  <a:gd name="T17" fmla="*/ 12 h 131"/>
                  <a:gd name="T18" fmla="*/ 0 w 102"/>
                  <a:gd name="T1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3" y="129"/>
                    </a:moveTo>
                    <a:lnTo>
                      <a:pt x="5" y="130"/>
                    </a:lnTo>
                    <a:lnTo>
                      <a:pt x="53" y="100"/>
                    </a:lnTo>
                    <a:lnTo>
                      <a:pt x="101" y="62"/>
                    </a:lnTo>
                    <a:lnTo>
                      <a:pt x="95" y="63"/>
                    </a:lnTo>
                    <a:lnTo>
                      <a:pt x="57" y="55"/>
                    </a:lnTo>
                    <a:lnTo>
                      <a:pt x="37" y="45"/>
                    </a:lnTo>
                    <a:lnTo>
                      <a:pt x="15" y="29"/>
                    </a:lnTo>
                    <a:lnTo>
                      <a:pt x="4" y="12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/>
            </p:nvSpPr>
            <p:spPr bwMode="auto">
              <a:xfrm>
                <a:off x="4120" y="2424"/>
                <a:ext cx="103" cy="113"/>
              </a:xfrm>
              <a:custGeom>
                <a:avLst/>
                <a:gdLst>
                  <a:gd name="T0" fmla="*/ 98 w 103"/>
                  <a:gd name="T1" fmla="*/ 112 h 113"/>
                  <a:gd name="T2" fmla="*/ 99 w 103"/>
                  <a:gd name="T3" fmla="*/ 107 h 113"/>
                  <a:gd name="T4" fmla="*/ 102 w 103"/>
                  <a:gd name="T5" fmla="*/ 98 h 113"/>
                  <a:gd name="T6" fmla="*/ 102 w 103"/>
                  <a:gd name="T7" fmla="*/ 88 h 113"/>
                  <a:gd name="T8" fmla="*/ 102 w 103"/>
                  <a:gd name="T9" fmla="*/ 77 h 113"/>
                  <a:gd name="T10" fmla="*/ 94 w 103"/>
                  <a:gd name="T11" fmla="*/ 59 h 113"/>
                  <a:gd name="T12" fmla="*/ 87 w 103"/>
                  <a:gd name="T13" fmla="*/ 47 h 113"/>
                  <a:gd name="T14" fmla="*/ 79 w 103"/>
                  <a:gd name="T15" fmla="*/ 38 h 113"/>
                  <a:gd name="T16" fmla="*/ 68 w 103"/>
                  <a:gd name="T17" fmla="*/ 27 h 113"/>
                  <a:gd name="T18" fmla="*/ 57 w 103"/>
                  <a:gd name="T19" fmla="*/ 18 h 113"/>
                  <a:gd name="T20" fmla="*/ 50 w 103"/>
                  <a:gd name="T21" fmla="*/ 14 h 113"/>
                  <a:gd name="T22" fmla="*/ 33 w 103"/>
                  <a:gd name="T23" fmla="*/ 7 h 113"/>
                  <a:gd name="T24" fmla="*/ 0 w 103"/>
                  <a:gd name="T2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13">
                    <a:moveTo>
                      <a:pt x="98" y="112"/>
                    </a:moveTo>
                    <a:lnTo>
                      <a:pt x="99" y="107"/>
                    </a:lnTo>
                    <a:lnTo>
                      <a:pt x="102" y="98"/>
                    </a:lnTo>
                    <a:lnTo>
                      <a:pt x="102" y="88"/>
                    </a:lnTo>
                    <a:lnTo>
                      <a:pt x="102" y="77"/>
                    </a:lnTo>
                    <a:lnTo>
                      <a:pt x="94" y="59"/>
                    </a:lnTo>
                    <a:lnTo>
                      <a:pt x="87" y="47"/>
                    </a:lnTo>
                    <a:lnTo>
                      <a:pt x="79" y="38"/>
                    </a:lnTo>
                    <a:lnTo>
                      <a:pt x="68" y="27"/>
                    </a:lnTo>
                    <a:lnTo>
                      <a:pt x="57" y="18"/>
                    </a:lnTo>
                    <a:lnTo>
                      <a:pt x="50" y="14"/>
                    </a:lnTo>
                    <a:lnTo>
                      <a:pt x="33" y="7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/>
            </p:nvSpPr>
            <p:spPr bwMode="auto">
              <a:xfrm>
                <a:off x="4133" y="2478"/>
                <a:ext cx="76" cy="143"/>
              </a:xfrm>
              <a:custGeom>
                <a:avLst/>
                <a:gdLst>
                  <a:gd name="T0" fmla="*/ 17 w 76"/>
                  <a:gd name="T1" fmla="*/ 142 h 143"/>
                  <a:gd name="T2" fmla="*/ 13 w 76"/>
                  <a:gd name="T3" fmla="*/ 140 h 143"/>
                  <a:gd name="T4" fmla="*/ 11 w 76"/>
                  <a:gd name="T5" fmla="*/ 136 h 143"/>
                  <a:gd name="T6" fmla="*/ 8 w 76"/>
                  <a:gd name="T7" fmla="*/ 126 h 143"/>
                  <a:gd name="T8" fmla="*/ 3 w 76"/>
                  <a:gd name="T9" fmla="*/ 110 h 143"/>
                  <a:gd name="T10" fmla="*/ 0 w 76"/>
                  <a:gd name="T11" fmla="*/ 86 h 143"/>
                  <a:gd name="T12" fmla="*/ 2 w 76"/>
                  <a:gd name="T13" fmla="*/ 74 h 143"/>
                  <a:gd name="T14" fmla="*/ 5 w 76"/>
                  <a:gd name="T15" fmla="*/ 50 h 143"/>
                  <a:gd name="T16" fmla="*/ 13 w 76"/>
                  <a:gd name="T17" fmla="*/ 34 h 143"/>
                  <a:gd name="T18" fmla="*/ 21 w 76"/>
                  <a:gd name="T19" fmla="*/ 26 h 143"/>
                  <a:gd name="T20" fmla="*/ 36 w 76"/>
                  <a:gd name="T21" fmla="*/ 19 h 143"/>
                  <a:gd name="T22" fmla="*/ 75 w 76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143">
                    <a:moveTo>
                      <a:pt x="17" y="142"/>
                    </a:moveTo>
                    <a:lnTo>
                      <a:pt x="13" y="140"/>
                    </a:lnTo>
                    <a:lnTo>
                      <a:pt x="11" y="136"/>
                    </a:lnTo>
                    <a:lnTo>
                      <a:pt x="8" y="126"/>
                    </a:lnTo>
                    <a:lnTo>
                      <a:pt x="3" y="110"/>
                    </a:lnTo>
                    <a:lnTo>
                      <a:pt x="0" y="86"/>
                    </a:lnTo>
                    <a:lnTo>
                      <a:pt x="2" y="74"/>
                    </a:lnTo>
                    <a:lnTo>
                      <a:pt x="5" y="50"/>
                    </a:lnTo>
                    <a:lnTo>
                      <a:pt x="13" y="34"/>
                    </a:lnTo>
                    <a:lnTo>
                      <a:pt x="21" y="26"/>
                    </a:lnTo>
                    <a:lnTo>
                      <a:pt x="36" y="19"/>
                    </a:lnTo>
                    <a:lnTo>
                      <a:pt x="75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87" name="Group 23"/>
            <p:cNvGrpSpPr>
              <a:grpSpLocks/>
            </p:cNvGrpSpPr>
            <p:nvPr/>
          </p:nvGrpSpPr>
          <p:grpSpPr bwMode="auto">
            <a:xfrm>
              <a:off x="6311106" y="5397831"/>
              <a:ext cx="312738" cy="866775"/>
              <a:chOff x="4116" y="2292"/>
              <a:chExt cx="107" cy="329"/>
            </a:xfrm>
          </p:grpSpPr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4116" y="2292"/>
                <a:ext cx="102" cy="131"/>
              </a:xfrm>
              <a:custGeom>
                <a:avLst/>
                <a:gdLst>
                  <a:gd name="T0" fmla="*/ 3 w 102"/>
                  <a:gd name="T1" fmla="*/ 129 h 131"/>
                  <a:gd name="T2" fmla="*/ 5 w 102"/>
                  <a:gd name="T3" fmla="*/ 130 h 131"/>
                  <a:gd name="T4" fmla="*/ 53 w 102"/>
                  <a:gd name="T5" fmla="*/ 100 h 131"/>
                  <a:gd name="T6" fmla="*/ 101 w 102"/>
                  <a:gd name="T7" fmla="*/ 62 h 131"/>
                  <a:gd name="T8" fmla="*/ 95 w 102"/>
                  <a:gd name="T9" fmla="*/ 63 h 131"/>
                  <a:gd name="T10" fmla="*/ 57 w 102"/>
                  <a:gd name="T11" fmla="*/ 55 h 131"/>
                  <a:gd name="T12" fmla="*/ 37 w 102"/>
                  <a:gd name="T13" fmla="*/ 45 h 131"/>
                  <a:gd name="T14" fmla="*/ 15 w 102"/>
                  <a:gd name="T15" fmla="*/ 29 h 131"/>
                  <a:gd name="T16" fmla="*/ 4 w 102"/>
                  <a:gd name="T17" fmla="*/ 12 h 131"/>
                  <a:gd name="T18" fmla="*/ 0 w 102"/>
                  <a:gd name="T1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3" y="129"/>
                    </a:moveTo>
                    <a:lnTo>
                      <a:pt x="5" y="130"/>
                    </a:lnTo>
                    <a:lnTo>
                      <a:pt x="53" y="100"/>
                    </a:lnTo>
                    <a:lnTo>
                      <a:pt x="101" y="62"/>
                    </a:lnTo>
                    <a:lnTo>
                      <a:pt x="95" y="63"/>
                    </a:lnTo>
                    <a:lnTo>
                      <a:pt x="57" y="55"/>
                    </a:lnTo>
                    <a:lnTo>
                      <a:pt x="37" y="45"/>
                    </a:lnTo>
                    <a:lnTo>
                      <a:pt x="15" y="29"/>
                    </a:lnTo>
                    <a:lnTo>
                      <a:pt x="4" y="12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4120" y="2424"/>
                <a:ext cx="103" cy="113"/>
              </a:xfrm>
              <a:custGeom>
                <a:avLst/>
                <a:gdLst>
                  <a:gd name="T0" fmla="*/ 98 w 103"/>
                  <a:gd name="T1" fmla="*/ 112 h 113"/>
                  <a:gd name="T2" fmla="*/ 99 w 103"/>
                  <a:gd name="T3" fmla="*/ 107 h 113"/>
                  <a:gd name="T4" fmla="*/ 102 w 103"/>
                  <a:gd name="T5" fmla="*/ 98 h 113"/>
                  <a:gd name="T6" fmla="*/ 102 w 103"/>
                  <a:gd name="T7" fmla="*/ 88 h 113"/>
                  <a:gd name="T8" fmla="*/ 102 w 103"/>
                  <a:gd name="T9" fmla="*/ 77 h 113"/>
                  <a:gd name="T10" fmla="*/ 94 w 103"/>
                  <a:gd name="T11" fmla="*/ 59 h 113"/>
                  <a:gd name="T12" fmla="*/ 87 w 103"/>
                  <a:gd name="T13" fmla="*/ 47 h 113"/>
                  <a:gd name="T14" fmla="*/ 79 w 103"/>
                  <a:gd name="T15" fmla="*/ 38 h 113"/>
                  <a:gd name="T16" fmla="*/ 68 w 103"/>
                  <a:gd name="T17" fmla="*/ 27 h 113"/>
                  <a:gd name="T18" fmla="*/ 57 w 103"/>
                  <a:gd name="T19" fmla="*/ 18 h 113"/>
                  <a:gd name="T20" fmla="*/ 50 w 103"/>
                  <a:gd name="T21" fmla="*/ 14 h 113"/>
                  <a:gd name="T22" fmla="*/ 33 w 103"/>
                  <a:gd name="T23" fmla="*/ 7 h 113"/>
                  <a:gd name="T24" fmla="*/ 0 w 103"/>
                  <a:gd name="T2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13">
                    <a:moveTo>
                      <a:pt x="98" y="112"/>
                    </a:moveTo>
                    <a:lnTo>
                      <a:pt x="99" y="107"/>
                    </a:lnTo>
                    <a:lnTo>
                      <a:pt x="102" y="98"/>
                    </a:lnTo>
                    <a:lnTo>
                      <a:pt x="102" y="88"/>
                    </a:lnTo>
                    <a:lnTo>
                      <a:pt x="102" y="77"/>
                    </a:lnTo>
                    <a:lnTo>
                      <a:pt x="94" y="59"/>
                    </a:lnTo>
                    <a:lnTo>
                      <a:pt x="87" y="47"/>
                    </a:lnTo>
                    <a:lnTo>
                      <a:pt x="79" y="38"/>
                    </a:lnTo>
                    <a:lnTo>
                      <a:pt x="68" y="27"/>
                    </a:lnTo>
                    <a:lnTo>
                      <a:pt x="57" y="18"/>
                    </a:lnTo>
                    <a:lnTo>
                      <a:pt x="50" y="14"/>
                    </a:lnTo>
                    <a:lnTo>
                      <a:pt x="33" y="7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4133" y="2478"/>
                <a:ext cx="76" cy="143"/>
              </a:xfrm>
              <a:custGeom>
                <a:avLst/>
                <a:gdLst>
                  <a:gd name="T0" fmla="*/ 17 w 76"/>
                  <a:gd name="T1" fmla="*/ 142 h 143"/>
                  <a:gd name="T2" fmla="*/ 13 w 76"/>
                  <a:gd name="T3" fmla="*/ 140 h 143"/>
                  <a:gd name="T4" fmla="*/ 11 w 76"/>
                  <a:gd name="T5" fmla="*/ 136 h 143"/>
                  <a:gd name="T6" fmla="*/ 8 w 76"/>
                  <a:gd name="T7" fmla="*/ 126 h 143"/>
                  <a:gd name="T8" fmla="*/ 3 w 76"/>
                  <a:gd name="T9" fmla="*/ 110 h 143"/>
                  <a:gd name="T10" fmla="*/ 0 w 76"/>
                  <a:gd name="T11" fmla="*/ 86 h 143"/>
                  <a:gd name="T12" fmla="*/ 2 w 76"/>
                  <a:gd name="T13" fmla="*/ 74 h 143"/>
                  <a:gd name="T14" fmla="*/ 5 w 76"/>
                  <a:gd name="T15" fmla="*/ 50 h 143"/>
                  <a:gd name="T16" fmla="*/ 13 w 76"/>
                  <a:gd name="T17" fmla="*/ 34 h 143"/>
                  <a:gd name="T18" fmla="*/ 21 w 76"/>
                  <a:gd name="T19" fmla="*/ 26 h 143"/>
                  <a:gd name="T20" fmla="*/ 36 w 76"/>
                  <a:gd name="T21" fmla="*/ 19 h 143"/>
                  <a:gd name="T22" fmla="*/ 75 w 76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143">
                    <a:moveTo>
                      <a:pt x="17" y="142"/>
                    </a:moveTo>
                    <a:lnTo>
                      <a:pt x="13" y="140"/>
                    </a:lnTo>
                    <a:lnTo>
                      <a:pt x="11" y="136"/>
                    </a:lnTo>
                    <a:lnTo>
                      <a:pt x="8" y="126"/>
                    </a:lnTo>
                    <a:lnTo>
                      <a:pt x="3" y="110"/>
                    </a:lnTo>
                    <a:lnTo>
                      <a:pt x="0" y="86"/>
                    </a:lnTo>
                    <a:lnTo>
                      <a:pt x="2" y="74"/>
                    </a:lnTo>
                    <a:lnTo>
                      <a:pt x="5" y="50"/>
                    </a:lnTo>
                    <a:lnTo>
                      <a:pt x="13" y="34"/>
                    </a:lnTo>
                    <a:lnTo>
                      <a:pt x="21" y="26"/>
                    </a:lnTo>
                    <a:lnTo>
                      <a:pt x="36" y="19"/>
                    </a:lnTo>
                    <a:lnTo>
                      <a:pt x="75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18" name="Freeform 5"/>
            <p:cNvSpPr>
              <a:spLocks/>
            </p:cNvSpPr>
            <p:nvPr/>
          </p:nvSpPr>
          <p:spPr bwMode="auto">
            <a:xfrm rot="10800000">
              <a:off x="4800600" y="5343240"/>
              <a:ext cx="333375" cy="838200"/>
            </a:xfrm>
            <a:custGeom>
              <a:avLst/>
              <a:gdLst>
                <a:gd name="T0" fmla="*/ 0 w 175"/>
                <a:gd name="T1" fmla="*/ 80 h 489"/>
                <a:gd name="T2" fmla="*/ 0 w 175"/>
                <a:gd name="T3" fmla="*/ 76 h 489"/>
                <a:gd name="T4" fmla="*/ 1 w 175"/>
                <a:gd name="T5" fmla="*/ 66 h 489"/>
                <a:gd name="T6" fmla="*/ 5 w 175"/>
                <a:gd name="T7" fmla="*/ 56 h 489"/>
                <a:gd name="T8" fmla="*/ 11 w 175"/>
                <a:gd name="T9" fmla="*/ 45 h 489"/>
                <a:gd name="T10" fmla="*/ 20 w 175"/>
                <a:gd name="T11" fmla="*/ 35 h 489"/>
                <a:gd name="T12" fmla="*/ 33 w 175"/>
                <a:gd name="T13" fmla="*/ 25 h 489"/>
                <a:gd name="T14" fmla="*/ 44 w 175"/>
                <a:gd name="T15" fmla="*/ 18 h 489"/>
                <a:gd name="T16" fmla="*/ 53 w 175"/>
                <a:gd name="T17" fmla="*/ 14 h 489"/>
                <a:gd name="T18" fmla="*/ 63 w 175"/>
                <a:gd name="T19" fmla="*/ 9 h 489"/>
                <a:gd name="T20" fmla="*/ 81 w 175"/>
                <a:gd name="T21" fmla="*/ 4 h 489"/>
                <a:gd name="T22" fmla="*/ 98 w 175"/>
                <a:gd name="T23" fmla="*/ 1 h 489"/>
                <a:gd name="T24" fmla="*/ 117 w 175"/>
                <a:gd name="T25" fmla="*/ 0 h 489"/>
                <a:gd name="T26" fmla="*/ 130 w 175"/>
                <a:gd name="T27" fmla="*/ 2 h 489"/>
                <a:gd name="T28" fmla="*/ 144 w 175"/>
                <a:gd name="T29" fmla="*/ 6 h 489"/>
                <a:gd name="T30" fmla="*/ 156 w 175"/>
                <a:gd name="T31" fmla="*/ 11 h 489"/>
                <a:gd name="T32" fmla="*/ 165 w 175"/>
                <a:gd name="T33" fmla="*/ 19 h 489"/>
                <a:gd name="T34" fmla="*/ 171 w 175"/>
                <a:gd name="T35" fmla="*/ 28 h 489"/>
                <a:gd name="T36" fmla="*/ 173 w 175"/>
                <a:gd name="T37" fmla="*/ 33 h 489"/>
                <a:gd name="T38" fmla="*/ 174 w 175"/>
                <a:gd name="T39" fmla="*/ 45 h 489"/>
                <a:gd name="T40" fmla="*/ 173 w 175"/>
                <a:gd name="T41" fmla="*/ 56 h 489"/>
                <a:gd name="T42" fmla="*/ 168 w 175"/>
                <a:gd name="T43" fmla="*/ 67 h 489"/>
                <a:gd name="T44" fmla="*/ 159 w 175"/>
                <a:gd name="T45" fmla="*/ 79 h 489"/>
                <a:gd name="T46" fmla="*/ 147 w 175"/>
                <a:gd name="T47" fmla="*/ 89 h 489"/>
                <a:gd name="T48" fmla="*/ 135 w 175"/>
                <a:gd name="T49" fmla="*/ 99 h 489"/>
                <a:gd name="T50" fmla="*/ 120 w 175"/>
                <a:gd name="T51" fmla="*/ 107 h 489"/>
                <a:gd name="T52" fmla="*/ 102 w 175"/>
                <a:gd name="T53" fmla="*/ 113 h 489"/>
                <a:gd name="T54" fmla="*/ 84 w 175"/>
                <a:gd name="T55" fmla="*/ 117 h 489"/>
                <a:gd name="T56" fmla="*/ 70 w 175"/>
                <a:gd name="T57" fmla="*/ 119 h 489"/>
                <a:gd name="T58" fmla="*/ 53 w 175"/>
                <a:gd name="T59" fmla="*/ 118 h 489"/>
                <a:gd name="T60" fmla="*/ 37 w 175"/>
                <a:gd name="T61" fmla="*/ 115 h 489"/>
                <a:gd name="T62" fmla="*/ 28 w 175"/>
                <a:gd name="T63" fmla="*/ 112 h 489"/>
                <a:gd name="T64" fmla="*/ 20 w 175"/>
                <a:gd name="T65" fmla="*/ 108 h 489"/>
                <a:gd name="T66" fmla="*/ 0 w 175"/>
                <a:gd name="T67" fmla="*/ 48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489">
                  <a:moveTo>
                    <a:pt x="0" y="488"/>
                  </a:moveTo>
                  <a:lnTo>
                    <a:pt x="0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3" y="61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1" y="45"/>
                  </a:lnTo>
                  <a:lnTo>
                    <a:pt x="15" y="40"/>
                  </a:lnTo>
                  <a:lnTo>
                    <a:pt x="20" y="35"/>
                  </a:lnTo>
                  <a:lnTo>
                    <a:pt x="27" y="29"/>
                  </a:lnTo>
                  <a:lnTo>
                    <a:pt x="33" y="25"/>
                  </a:lnTo>
                  <a:lnTo>
                    <a:pt x="39" y="21"/>
                  </a:lnTo>
                  <a:lnTo>
                    <a:pt x="44" y="18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60" y="11"/>
                  </a:lnTo>
                  <a:lnTo>
                    <a:pt x="63" y="9"/>
                  </a:lnTo>
                  <a:lnTo>
                    <a:pt x="72" y="6"/>
                  </a:lnTo>
                  <a:lnTo>
                    <a:pt x="81" y="4"/>
                  </a:lnTo>
                  <a:lnTo>
                    <a:pt x="89" y="2"/>
                  </a:lnTo>
                  <a:lnTo>
                    <a:pt x="98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2"/>
                  </a:lnTo>
                  <a:lnTo>
                    <a:pt x="137" y="3"/>
                  </a:lnTo>
                  <a:lnTo>
                    <a:pt x="144" y="6"/>
                  </a:lnTo>
                  <a:lnTo>
                    <a:pt x="150" y="9"/>
                  </a:lnTo>
                  <a:lnTo>
                    <a:pt x="156" y="11"/>
                  </a:lnTo>
                  <a:lnTo>
                    <a:pt x="161" y="15"/>
                  </a:lnTo>
                  <a:lnTo>
                    <a:pt x="165" y="19"/>
                  </a:lnTo>
                  <a:lnTo>
                    <a:pt x="168" y="24"/>
                  </a:lnTo>
                  <a:lnTo>
                    <a:pt x="171" y="28"/>
                  </a:lnTo>
                  <a:lnTo>
                    <a:pt x="172" y="31"/>
                  </a:lnTo>
                  <a:lnTo>
                    <a:pt x="173" y="33"/>
                  </a:lnTo>
                  <a:lnTo>
                    <a:pt x="174" y="39"/>
                  </a:lnTo>
                  <a:lnTo>
                    <a:pt x="174" y="45"/>
                  </a:lnTo>
                  <a:lnTo>
                    <a:pt x="174" y="51"/>
                  </a:lnTo>
                  <a:lnTo>
                    <a:pt x="173" y="56"/>
                  </a:lnTo>
                  <a:lnTo>
                    <a:pt x="171" y="62"/>
                  </a:lnTo>
                  <a:lnTo>
                    <a:pt x="168" y="67"/>
                  </a:lnTo>
                  <a:lnTo>
                    <a:pt x="164" y="73"/>
                  </a:lnTo>
                  <a:lnTo>
                    <a:pt x="159" y="79"/>
                  </a:lnTo>
                  <a:lnTo>
                    <a:pt x="153" y="84"/>
                  </a:lnTo>
                  <a:lnTo>
                    <a:pt x="147" y="89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26" y="104"/>
                  </a:lnTo>
                  <a:lnTo>
                    <a:pt x="120" y="107"/>
                  </a:lnTo>
                  <a:lnTo>
                    <a:pt x="111" y="110"/>
                  </a:lnTo>
                  <a:lnTo>
                    <a:pt x="102" y="113"/>
                  </a:lnTo>
                  <a:lnTo>
                    <a:pt x="93" y="115"/>
                  </a:lnTo>
                  <a:lnTo>
                    <a:pt x="84" y="117"/>
                  </a:lnTo>
                  <a:lnTo>
                    <a:pt x="77" y="118"/>
                  </a:lnTo>
                  <a:lnTo>
                    <a:pt x="70" y="119"/>
                  </a:lnTo>
                  <a:lnTo>
                    <a:pt x="61" y="119"/>
                  </a:lnTo>
                  <a:lnTo>
                    <a:pt x="53" y="118"/>
                  </a:lnTo>
                  <a:lnTo>
                    <a:pt x="45" y="117"/>
                  </a:lnTo>
                  <a:lnTo>
                    <a:pt x="37" y="115"/>
                  </a:lnTo>
                  <a:lnTo>
                    <a:pt x="32" y="114"/>
                  </a:lnTo>
                  <a:lnTo>
                    <a:pt x="28" y="112"/>
                  </a:lnTo>
                  <a:lnTo>
                    <a:pt x="24" y="110"/>
                  </a:lnTo>
                  <a:lnTo>
                    <a:pt x="20" y="108"/>
                  </a:lnTo>
                  <a:lnTo>
                    <a:pt x="20" y="48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9" name="Freeform 5"/>
            <p:cNvSpPr>
              <a:spLocks/>
            </p:cNvSpPr>
            <p:nvPr/>
          </p:nvSpPr>
          <p:spPr bwMode="auto">
            <a:xfrm rot="10800000">
              <a:off x="7220378" y="5354289"/>
              <a:ext cx="333375" cy="838200"/>
            </a:xfrm>
            <a:custGeom>
              <a:avLst/>
              <a:gdLst>
                <a:gd name="T0" fmla="*/ 0 w 175"/>
                <a:gd name="T1" fmla="*/ 80 h 489"/>
                <a:gd name="T2" fmla="*/ 0 w 175"/>
                <a:gd name="T3" fmla="*/ 76 h 489"/>
                <a:gd name="T4" fmla="*/ 1 w 175"/>
                <a:gd name="T5" fmla="*/ 66 h 489"/>
                <a:gd name="T6" fmla="*/ 5 w 175"/>
                <a:gd name="T7" fmla="*/ 56 h 489"/>
                <a:gd name="T8" fmla="*/ 11 w 175"/>
                <a:gd name="T9" fmla="*/ 45 h 489"/>
                <a:gd name="T10" fmla="*/ 20 w 175"/>
                <a:gd name="T11" fmla="*/ 35 h 489"/>
                <a:gd name="T12" fmla="*/ 33 w 175"/>
                <a:gd name="T13" fmla="*/ 25 h 489"/>
                <a:gd name="T14" fmla="*/ 44 w 175"/>
                <a:gd name="T15" fmla="*/ 18 h 489"/>
                <a:gd name="T16" fmla="*/ 53 w 175"/>
                <a:gd name="T17" fmla="*/ 14 h 489"/>
                <a:gd name="T18" fmla="*/ 63 w 175"/>
                <a:gd name="T19" fmla="*/ 9 h 489"/>
                <a:gd name="T20" fmla="*/ 81 w 175"/>
                <a:gd name="T21" fmla="*/ 4 h 489"/>
                <a:gd name="T22" fmla="*/ 98 w 175"/>
                <a:gd name="T23" fmla="*/ 1 h 489"/>
                <a:gd name="T24" fmla="*/ 117 w 175"/>
                <a:gd name="T25" fmla="*/ 0 h 489"/>
                <a:gd name="T26" fmla="*/ 130 w 175"/>
                <a:gd name="T27" fmla="*/ 2 h 489"/>
                <a:gd name="T28" fmla="*/ 144 w 175"/>
                <a:gd name="T29" fmla="*/ 6 h 489"/>
                <a:gd name="T30" fmla="*/ 156 w 175"/>
                <a:gd name="T31" fmla="*/ 11 h 489"/>
                <a:gd name="T32" fmla="*/ 165 w 175"/>
                <a:gd name="T33" fmla="*/ 19 h 489"/>
                <a:gd name="T34" fmla="*/ 171 w 175"/>
                <a:gd name="T35" fmla="*/ 28 h 489"/>
                <a:gd name="T36" fmla="*/ 173 w 175"/>
                <a:gd name="T37" fmla="*/ 33 h 489"/>
                <a:gd name="T38" fmla="*/ 174 w 175"/>
                <a:gd name="T39" fmla="*/ 45 h 489"/>
                <a:gd name="T40" fmla="*/ 173 w 175"/>
                <a:gd name="T41" fmla="*/ 56 h 489"/>
                <a:gd name="T42" fmla="*/ 168 w 175"/>
                <a:gd name="T43" fmla="*/ 67 h 489"/>
                <a:gd name="T44" fmla="*/ 159 w 175"/>
                <a:gd name="T45" fmla="*/ 79 h 489"/>
                <a:gd name="T46" fmla="*/ 147 w 175"/>
                <a:gd name="T47" fmla="*/ 89 h 489"/>
                <a:gd name="T48" fmla="*/ 135 w 175"/>
                <a:gd name="T49" fmla="*/ 99 h 489"/>
                <a:gd name="T50" fmla="*/ 120 w 175"/>
                <a:gd name="T51" fmla="*/ 107 h 489"/>
                <a:gd name="T52" fmla="*/ 102 w 175"/>
                <a:gd name="T53" fmla="*/ 113 h 489"/>
                <a:gd name="T54" fmla="*/ 84 w 175"/>
                <a:gd name="T55" fmla="*/ 117 h 489"/>
                <a:gd name="T56" fmla="*/ 70 w 175"/>
                <a:gd name="T57" fmla="*/ 119 h 489"/>
                <a:gd name="T58" fmla="*/ 53 w 175"/>
                <a:gd name="T59" fmla="*/ 118 h 489"/>
                <a:gd name="T60" fmla="*/ 37 w 175"/>
                <a:gd name="T61" fmla="*/ 115 h 489"/>
                <a:gd name="T62" fmla="*/ 28 w 175"/>
                <a:gd name="T63" fmla="*/ 112 h 489"/>
                <a:gd name="T64" fmla="*/ 20 w 175"/>
                <a:gd name="T65" fmla="*/ 108 h 489"/>
                <a:gd name="T66" fmla="*/ 0 w 175"/>
                <a:gd name="T67" fmla="*/ 48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489">
                  <a:moveTo>
                    <a:pt x="0" y="488"/>
                  </a:moveTo>
                  <a:lnTo>
                    <a:pt x="0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3" y="61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1" y="45"/>
                  </a:lnTo>
                  <a:lnTo>
                    <a:pt x="15" y="40"/>
                  </a:lnTo>
                  <a:lnTo>
                    <a:pt x="20" y="35"/>
                  </a:lnTo>
                  <a:lnTo>
                    <a:pt x="27" y="29"/>
                  </a:lnTo>
                  <a:lnTo>
                    <a:pt x="33" y="25"/>
                  </a:lnTo>
                  <a:lnTo>
                    <a:pt x="39" y="21"/>
                  </a:lnTo>
                  <a:lnTo>
                    <a:pt x="44" y="18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60" y="11"/>
                  </a:lnTo>
                  <a:lnTo>
                    <a:pt x="63" y="9"/>
                  </a:lnTo>
                  <a:lnTo>
                    <a:pt x="72" y="6"/>
                  </a:lnTo>
                  <a:lnTo>
                    <a:pt x="81" y="4"/>
                  </a:lnTo>
                  <a:lnTo>
                    <a:pt x="89" y="2"/>
                  </a:lnTo>
                  <a:lnTo>
                    <a:pt x="98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2"/>
                  </a:lnTo>
                  <a:lnTo>
                    <a:pt x="137" y="3"/>
                  </a:lnTo>
                  <a:lnTo>
                    <a:pt x="144" y="6"/>
                  </a:lnTo>
                  <a:lnTo>
                    <a:pt x="150" y="9"/>
                  </a:lnTo>
                  <a:lnTo>
                    <a:pt x="156" y="11"/>
                  </a:lnTo>
                  <a:lnTo>
                    <a:pt x="161" y="15"/>
                  </a:lnTo>
                  <a:lnTo>
                    <a:pt x="165" y="19"/>
                  </a:lnTo>
                  <a:lnTo>
                    <a:pt x="168" y="24"/>
                  </a:lnTo>
                  <a:lnTo>
                    <a:pt x="171" y="28"/>
                  </a:lnTo>
                  <a:lnTo>
                    <a:pt x="172" y="31"/>
                  </a:lnTo>
                  <a:lnTo>
                    <a:pt x="173" y="33"/>
                  </a:lnTo>
                  <a:lnTo>
                    <a:pt x="174" y="39"/>
                  </a:lnTo>
                  <a:lnTo>
                    <a:pt x="174" y="45"/>
                  </a:lnTo>
                  <a:lnTo>
                    <a:pt x="174" y="51"/>
                  </a:lnTo>
                  <a:lnTo>
                    <a:pt x="173" y="56"/>
                  </a:lnTo>
                  <a:lnTo>
                    <a:pt x="171" y="62"/>
                  </a:lnTo>
                  <a:lnTo>
                    <a:pt x="168" y="67"/>
                  </a:lnTo>
                  <a:lnTo>
                    <a:pt x="164" y="73"/>
                  </a:lnTo>
                  <a:lnTo>
                    <a:pt x="159" y="79"/>
                  </a:lnTo>
                  <a:lnTo>
                    <a:pt x="153" y="84"/>
                  </a:lnTo>
                  <a:lnTo>
                    <a:pt x="147" y="89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26" y="104"/>
                  </a:lnTo>
                  <a:lnTo>
                    <a:pt x="120" y="107"/>
                  </a:lnTo>
                  <a:lnTo>
                    <a:pt x="111" y="110"/>
                  </a:lnTo>
                  <a:lnTo>
                    <a:pt x="102" y="113"/>
                  </a:lnTo>
                  <a:lnTo>
                    <a:pt x="93" y="115"/>
                  </a:lnTo>
                  <a:lnTo>
                    <a:pt x="84" y="117"/>
                  </a:lnTo>
                  <a:lnTo>
                    <a:pt x="77" y="118"/>
                  </a:lnTo>
                  <a:lnTo>
                    <a:pt x="70" y="119"/>
                  </a:lnTo>
                  <a:lnTo>
                    <a:pt x="61" y="119"/>
                  </a:lnTo>
                  <a:lnTo>
                    <a:pt x="53" y="118"/>
                  </a:lnTo>
                  <a:lnTo>
                    <a:pt x="45" y="117"/>
                  </a:lnTo>
                  <a:lnTo>
                    <a:pt x="37" y="115"/>
                  </a:lnTo>
                  <a:lnTo>
                    <a:pt x="32" y="114"/>
                  </a:lnTo>
                  <a:lnTo>
                    <a:pt x="28" y="112"/>
                  </a:lnTo>
                  <a:lnTo>
                    <a:pt x="24" y="110"/>
                  </a:lnTo>
                  <a:lnTo>
                    <a:pt x="20" y="108"/>
                  </a:lnTo>
                  <a:lnTo>
                    <a:pt x="20" y="48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91" name="Мир похож на цветной луг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0661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29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154362" y="522702"/>
            <a:ext cx="8804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Ритм - это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13631" y="1242782"/>
            <a:ext cx="64807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чередование различных длительностей и пауз.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0309" y="3062695"/>
            <a:ext cx="8785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Пауза - это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0911" y="3832633"/>
            <a:ext cx="8785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остановка, </a:t>
            </a: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перерыв в звучании.</a:t>
            </a:r>
          </a:p>
        </p:txBody>
      </p:sp>
    </p:spTree>
    <p:extLst>
      <p:ext uri="{BB962C8B-B14F-4D97-AF65-F5344CB8AC3E}">
        <p14:creationId xmlns:p14="http://schemas.microsoft.com/office/powerpoint/2010/main" val="2368888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187624" y="1268760"/>
            <a:ext cx="5256584" cy="489654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63465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Длительности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нот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6715778" y="2829609"/>
            <a:ext cx="1828800" cy="1752600"/>
          </a:xfrm>
          <a:prstGeom prst="ellipse">
            <a:avLst/>
          </a:prstGeom>
          <a:gradFill rotWithShape="1">
            <a:gsLst>
              <a:gs pos="0">
                <a:srgbClr val="FFCC99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7630178" y="2829609"/>
            <a:ext cx="0" cy="1752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 flipH="1" flipV="1">
            <a:off x="6715778" y="3708289"/>
            <a:ext cx="1828800" cy="3571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020578" y="3058209"/>
            <a:ext cx="1219200" cy="1295400"/>
            <a:chOff x="4464" y="912"/>
            <a:chExt cx="768" cy="816"/>
          </a:xfrm>
        </p:grpSpPr>
        <p:sp>
          <p:nvSpPr>
            <p:cNvPr id="8" name="Line 17"/>
            <p:cNvSpPr>
              <a:spLocks noChangeShapeType="1"/>
            </p:cNvSpPr>
            <p:nvPr/>
          </p:nvSpPr>
          <p:spPr bwMode="auto">
            <a:xfrm>
              <a:off x="4464" y="912"/>
              <a:ext cx="768" cy="81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flipH="1">
              <a:off x="4464" y="912"/>
              <a:ext cx="768" cy="81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Line 19"/>
          <p:cNvSpPr>
            <a:spLocks noChangeShapeType="1"/>
          </p:cNvSpPr>
          <p:nvPr/>
        </p:nvSpPr>
        <p:spPr bwMode="auto">
          <a:xfrm rot="1205056">
            <a:off x="7020578" y="3058209"/>
            <a:ext cx="1190625" cy="13287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rot="1205056" flipH="1">
            <a:off x="7009466" y="3067734"/>
            <a:ext cx="1233487" cy="128111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 rot="4115679">
            <a:off x="6972159" y="3111391"/>
            <a:ext cx="1317625" cy="12112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 rot="4115679" flipH="1">
            <a:off x="7008672" y="3081603"/>
            <a:ext cx="1244600" cy="12811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Freeform 3"/>
          <p:cNvSpPr>
            <a:spLocks/>
          </p:cNvSpPr>
          <p:nvPr/>
        </p:nvSpPr>
        <p:spPr bwMode="auto">
          <a:xfrm>
            <a:off x="5244574" y="4056672"/>
            <a:ext cx="576263" cy="836613"/>
          </a:xfrm>
          <a:custGeom>
            <a:avLst/>
            <a:gdLst>
              <a:gd name="T0" fmla="*/ 176 w 303"/>
              <a:gd name="T1" fmla="*/ 14 h 488"/>
              <a:gd name="T2" fmla="*/ 183 w 303"/>
              <a:gd name="T3" fmla="*/ 36 h 488"/>
              <a:gd name="T4" fmla="*/ 192 w 303"/>
              <a:gd name="T5" fmla="*/ 54 h 488"/>
              <a:gd name="T6" fmla="*/ 203 w 303"/>
              <a:gd name="T7" fmla="*/ 70 h 488"/>
              <a:gd name="T8" fmla="*/ 214 w 303"/>
              <a:gd name="T9" fmla="*/ 84 h 488"/>
              <a:gd name="T10" fmla="*/ 229 w 303"/>
              <a:gd name="T11" fmla="*/ 101 h 488"/>
              <a:gd name="T12" fmla="*/ 248 w 303"/>
              <a:gd name="T13" fmla="*/ 123 h 488"/>
              <a:gd name="T14" fmla="*/ 263 w 303"/>
              <a:gd name="T15" fmla="*/ 141 h 488"/>
              <a:gd name="T16" fmla="*/ 280 w 303"/>
              <a:gd name="T17" fmla="*/ 166 h 488"/>
              <a:gd name="T18" fmla="*/ 293 w 303"/>
              <a:gd name="T19" fmla="*/ 192 h 488"/>
              <a:gd name="T20" fmla="*/ 300 w 303"/>
              <a:gd name="T21" fmla="*/ 218 h 488"/>
              <a:gd name="T22" fmla="*/ 302 w 303"/>
              <a:gd name="T23" fmla="*/ 246 h 488"/>
              <a:gd name="T24" fmla="*/ 301 w 303"/>
              <a:gd name="T25" fmla="*/ 268 h 488"/>
              <a:gd name="T26" fmla="*/ 295 w 303"/>
              <a:gd name="T27" fmla="*/ 291 h 488"/>
              <a:gd name="T28" fmla="*/ 284 w 303"/>
              <a:gd name="T29" fmla="*/ 326 h 488"/>
              <a:gd name="T30" fmla="*/ 266 w 303"/>
              <a:gd name="T31" fmla="*/ 363 h 488"/>
              <a:gd name="T32" fmla="*/ 248 w 303"/>
              <a:gd name="T33" fmla="*/ 379 h 488"/>
              <a:gd name="T34" fmla="*/ 260 w 303"/>
              <a:gd name="T35" fmla="*/ 350 h 488"/>
              <a:gd name="T36" fmla="*/ 273 w 303"/>
              <a:gd name="T37" fmla="*/ 317 h 488"/>
              <a:gd name="T38" fmla="*/ 282 w 303"/>
              <a:gd name="T39" fmla="*/ 286 h 488"/>
              <a:gd name="T40" fmla="*/ 286 w 303"/>
              <a:gd name="T41" fmla="*/ 256 h 488"/>
              <a:gd name="T42" fmla="*/ 284 w 303"/>
              <a:gd name="T43" fmla="*/ 233 h 488"/>
              <a:gd name="T44" fmla="*/ 276 w 303"/>
              <a:gd name="T45" fmla="*/ 210 h 488"/>
              <a:gd name="T46" fmla="*/ 264 w 303"/>
              <a:gd name="T47" fmla="*/ 187 h 488"/>
              <a:gd name="T48" fmla="*/ 249 w 303"/>
              <a:gd name="T49" fmla="*/ 167 h 488"/>
              <a:gd name="T50" fmla="*/ 231 w 303"/>
              <a:gd name="T51" fmla="*/ 149 h 488"/>
              <a:gd name="T52" fmla="*/ 211 w 303"/>
              <a:gd name="T53" fmla="*/ 135 h 488"/>
              <a:gd name="T54" fmla="*/ 193 w 303"/>
              <a:gd name="T55" fmla="*/ 126 h 488"/>
              <a:gd name="T56" fmla="*/ 174 w 303"/>
              <a:gd name="T57" fmla="*/ 122 h 488"/>
              <a:gd name="T58" fmla="*/ 172 w 303"/>
              <a:gd name="T59" fmla="*/ 427 h 488"/>
              <a:gd name="T60" fmla="*/ 164 w 303"/>
              <a:gd name="T61" fmla="*/ 440 h 488"/>
              <a:gd name="T62" fmla="*/ 147 w 303"/>
              <a:gd name="T63" fmla="*/ 458 h 488"/>
              <a:gd name="T64" fmla="*/ 134 w 303"/>
              <a:gd name="T65" fmla="*/ 467 h 488"/>
              <a:gd name="T66" fmla="*/ 119 w 303"/>
              <a:gd name="T67" fmla="*/ 474 h 488"/>
              <a:gd name="T68" fmla="*/ 103 w 303"/>
              <a:gd name="T69" fmla="*/ 481 h 488"/>
              <a:gd name="T70" fmla="*/ 85 w 303"/>
              <a:gd name="T71" fmla="*/ 485 h 488"/>
              <a:gd name="T72" fmla="*/ 68 w 303"/>
              <a:gd name="T73" fmla="*/ 487 h 488"/>
              <a:gd name="T74" fmla="*/ 45 w 303"/>
              <a:gd name="T75" fmla="*/ 485 h 488"/>
              <a:gd name="T76" fmla="*/ 30 w 303"/>
              <a:gd name="T77" fmla="*/ 481 h 488"/>
              <a:gd name="T78" fmla="*/ 14 w 303"/>
              <a:gd name="T79" fmla="*/ 472 h 488"/>
              <a:gd name="T80" fmla="*/ 6 w 303"/>
              <a:gd name="T81" fmla="*/ 464 h 488"/>
              <a:gd name="T82" fmla="*/ 2 w 303"/>
              <a:gd name="T83" fmla="*/ 454 h 488"/>
              <a:gd name="T84" fmla="*/ 0 w 303"/>
              <a:gd name="T85" fmla="*/ 442 h 488"/>
              <a:gd name="T86" fmla="*/ 2 w 303"/>
              <a:gd name="T87" fmla="*/ 431 h 488"/>
              <a:gd name="T88" fmla="*/ 7 w 303"/>
              <a:gd name="T89" fmla="*/ 420 h 488"/>
              <a:gd name="T90" fmla="*/ 16 w 303"/>
              <a:gd name="T91" fmla="*/ 409 h 488"/>
              <a:gd name="T92" fmla="*/ 34 w 303"/>
              <a:gd name="T93" fmla="*/ 392 h 488"/>
              <a:gd name="T94" fmla="*/ 59 w 303"/>
              <a:gd name="T95" fmla="*/ 379 h 488"/>
              <a:gd name="T96" fmla="*/ 90 w 303"/>
              <a:gd name="T97" fmla="*/ 370 h 488"/>
              <a:gd name="T98" fmla="*/ 114 w 303"/>
              <a:gd name="T99" fmla="*/ 368 h 488"/>
              <a:gd name="T100" fmla="*/ 129 w 303"/>
              <a:gd name="T101" fmla="*/ 370 h 488"/>
              <a:gd name="T102" fmla="*/ 146 w 303"/>
              <a:gd name="T103" fmla="*/ 375 h 488"/>
              <a:gd name="T104" fmla="*/ 154 w 303"/>
              <a:gd name="T105" fmla="*/ 0 h 488"/>
              <a:gd name="T106" fmla="*/ 174 w 303"/>
              <a:gd name="T107" fmla="*/ 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3" h="488">
                <a:moveTo>
                  <a:pt x="174" y="4"/>
                </a:moveTo>
                <a:lnTo>
                  <a:pt x="176" y="14"/>
                </a:lnTo>
                <a:lnTo>
                  <a:pt x="179" y="26"/>
                </a:lnTo>
                <a:lnTo>
                  <a:pt x="183" y="36"/>
                </a:lnTo>
                <a:lnTo>
                  <a:pt x="187" y="46"/>
                </a:lnTo>
                <a:lnTo>
                  <a:pt x="192" y="54"/>
                </a:lnTo>
                <a:lnTo>
                  <a:pt x="198" y="62"/>
                </a:lnTo>
                <a:lnTo>
                  <a:pt x="203" y="70"/>
                </a:lnTo>
                <a:lnTo>
                  <a:pt x="211" y="80"/>
                </a:lnTo>
                <a:lnTo>
                  <a:pt x="214" y="84"/>
                </a:lnTo>
                <a:lnTo>
                  <a:pt x="224" y="95"/>
                </a:lnTo>
                <a:lnTo>
                  <a:pt x="229" y="101"/>
                </a:lnTo>
                <a:lnTo>
                  <a:pt x="239" y="112"/>
                </a:lnTo>
                <a:lnTo>
                  <a:pt x="248" y="123"/>
                </a:lnTo>
                <a:lnTo>
                  <a:pt x="256" y="132"/>
                </a:lnTo>
                <a:lnTo>
                  <a:pt x="263" y="141"/>
                </a:lnTo>
                <a:lnTo>
                  <a:pt x="272" y="153"/>
                </a:lnTo>
                <a:lnTo>
                  <a:pt x="280" y="166"/>
                </a:lnTo>
                <a:lnTo>
                  <a:pt x="287" y="179"/>
                </a:lnTo>
                <a:lnTo>
                  <a:pt x="293" y="192"/>
                </a:lnTo>
                <a:lnTo>
                  <a:pt x="297" y="205"/>
                </a:lnTo>
                <a:lnTo>
                  <a:pt x="300" y="218"/>
                </a:lnTo>
                <a:lnTo>
                  <a:pt x="301" y="232"/>
                </a:lnTo>
                <a:lnTo>
                  <a:pt x="302" y="246"/>
                </a:lnTo>
                <a:lnTo>
                  <a:pt x="302" y="256"/>
                </a:lnTo>
                <a:lnTo>
                  <a:pt x="301" y="268"/>
                </a:lnTo>
                <a:lnTo>
                  <a:pt x="297" y="283"/>
                </a:lnTo>
                <a:lnTo>
                  <a:pt x="295" y="291"/>
                </a:lnTo>
                <a:lnTo>
                  <a:pt x="290" y="308"/>
                </a:lnTo>
                <a:lnTo>
                  <a:pt x="284" y="326"/>
                </a:lnTo>
                <a:lnTo>
                  <a:pt x="275" y="344"/>
                </a:lnTo>
                <a:lnTo>
                  <a:pt x="266" y="363"/>
                </a:lnTo>
                <a:lnTo>
                  <a:pt x="254" y="383"/>
                </a:lnTo>
                <a:lnTo>
                  <a:pt x="248" y="379"/>
                </a:lnTo>
                <a:lnTo>
                  <a:pt x="253" y="365"/>
                </a:lnTo>
                <a:lnTo>
                  <a:pt x="260" y="350"/>
                </a:lnTo>
                <a:lnTo>
                  <a:pt x="267" y="332"/>
                </a:lnTo>
                <a:lnTo>
                  <a:pt x="273" y="317"/>
                </a:lnTo>
                <a:lnTo>
                  <a:pt x="278" y="301"/>
                </a:lnTo>
                <a:lnTo>
                  <a:pt x="282" y="286"/>
                </a:lnTo>
                <a:lnTo>
                  <a:pt x="285" y="271"/>
                </a:lnTo>
                <a:lnTo>
                  <a:pt x="286" y="256"/>
                </a:lnTo>
                <a:lnTo>
                  <a:pt x="285" y="244"/>
                </a:lnTo>
                <a:lnTo>
                  <a:pt x="284" y="233"/>
                </a:lnTo>
                <a:lnTo>
                  <a:pt x="280" y="221"/>
                </a:lnTo>
                <a:lnTo>
                  <a:pt x="276" y="210"/>
                </a:lnTo>
                <a:lnTo>
                  <a:pt x="271" y="198"/>
                </a:lnTo>
                <a:lnTo>
                  <a:pt x="264" y="187"/>
                </a:lnTo>
                <a:lnTo>
                  <a:pt x="257" y="176"/>
                </a:lnTo>
                <a:lnTo>
                  <a:pt x="249" y="167"/>
                </a:lnTo>
                <a:lnTo>
                  <a:pt x="241" y="157"/>
                </a:lnTo>
                <a:lnTo>
                  <a:pt x="231" y="149"/>
                </a:lnTo>
                <a:lnTo>
                  <a:pt x="222" y="141"/>
                </a:lnTo>
                <a:lnTo>
                  <a:pt x="211" y="135"/>
                </a:lnTo>
                <a:lnTo>
                  <a:pt x="202" y="130"/>
                </a:lnTo>
                <a:lnTo>
                  <a:pt x="193" y="126"/>
                </a:lnTo>
                <a:lnTo>
                  <a:pt x="183" y="123"/>
                </a:lnTo>
                <a:lnTo>
                  <a:pt x="174" y="122"/>
                </a:lnTo>
                <a:lnTo>
                  <a:pt x="174" y="420"/>
                </a:lnTo>
                <a:lnTo>
                  <a:pt x="172" y="427"/>
                </a:lnTo>
                <a:lnTo>
                  <a:pt x="169" y="433"/>
                </a:lnTo>
                <a:lnTo>
                  <a:pt x="164" y="440"/>
                </a:lnTo>
                <a:lnTo>
                  <a:pt x="159" y="447"/>
                </a:lnTo>
                <a:lnTo>
                  <a:pt x="147" y="458"/>
                </a:lnTo>
                <a:lnTo>
                  <a:pt x="141" y="462"/>
                </a:lnTo>
                <a:lnTo>
                  <a:pt x="134" y="467"/>
                </a:lnTo>
                <a:lnTo>
                  <a:pt x="127" y="471"/>
                </a:lnTo>
                <a:lnTo>
                  <a:pt x="119" y="474"/>
                </a:lnTo>
                <a:lnTo>
                  <a:pt x="111" y="478"/>
                </a:lnTo>
                <a:lnTo>
                  <a:pt x="103" y="481"/>
                </a:lnTo>
                <a:lnTo>
                  <a:pt x="94" y="483"/>
                </a:lnTo>
                <a:lnTo>
                  <a:pt x="85" y="485"/>
                </a:lnTo>
                <a:lnTo>
                  <a:pt x="76" y="486"/>
                </a:lnTo>
                <a:lnTo>
                  <a:pt x="68" y="487"/>
                </a:lnTo>
                <a:lnTo>
                  <a:pt x="52" y="486"/>
                </a:lnTo>
                <a:lnTo>
                  <a:pt x="45" y="485"/>
                </a:lnTo>
                <a:lnTo>
                  <a:pt x="37" y="484"/>
                </a:lnTo>
                <a:lnTo>
                  <a:pt x="30" y="481"/>
                </a:lnTo>
                <a:lnTo>
                  <a:pt x="21" y="477"/>
                </a:lnTo>
                <a:lnTo>
                  <a:pt x="14" y="472"/>
                </a:lnTo>
                <a:lnTo>
                  <a:pt x="10" y="468"/>
                </a:lnTo>
                <a:lnTo>
                  <a:pt x="6" y="464"/>
                </a:lnTo>
                <a:lnTo>
                  <a:pt x="4" y="459"/>
                </a:lnTo>
                <a:lnTo>
                  <a:pt x="2" y="454"/>
                </a:lnTo>
                <a:lnTo>
                  <a:pt x="0" y="448"/>
                </a:lnTo>
                <a:lnTo>
                  <a:pt x="0" y="442"/>
                </a:lnTo>
                <a:lnTo>
                  <a:pt x="0" y="436"/>
                </a:lnTo>
                <a:lnTo>
                  <a:pt x="2" y="431"/>
                </a:lnTo>
                <a:lnTo>
                  <a:pt x="4" y="425"/>
                </a:lnTo>
                <a:lnTo>
                  <a:pt x="7" y="420"/>
                </a:lnTo>
                <a:lnTo>
                  <a:pt x="11" y="414"/>
                </a:lnTo>
                <a:lnTo>
                  <a:pt x="16" y="409"/>
                </a:lnTo>
                <a:lnTo>
                  <a:pt x="24" y="401"/>
                </a:lnTo>
                <a:lnTo>
                  <a:pt x="34" y="392"/>
                </a:lnTo>
                <a:lnTo>
                  <a:pt x="46" y="385"/>
                </a:lnTo>
                <a:lnTo>
                  <a:pt x="59" y="379"/>
                </a:lnTo>
                <a:lnTo>
                  <a:pt x="74" y="373"/>
                </a:lnTo>
                <a:lnTo>
                  <a:pt x="90" y="370"/>
                </a:lnTo>
                <a:lnTo>
                  <a:pt x="102" y="368"/>
                </a:lnTo>
                <a:lnTo>
                  <a:pt x="114" y="368"/>
                </a:lnTo>
                <a:lnTo>
                  <a:pt x="122" y="369"/>
                </a:lnTo>
                <a:lnTo>
                  <a:pt x="129" y="370"/>
                </a:lnTo>
                <a:lnTo>
                  <a:pt x="137" y="372"/>
                </a:lnTo>
                <a:lnTo>
                  <a:pt x="146" y="375"/>
                </a:lnTo>
                <a:lnTo>
                  <a:pt x="154" y="379"/>
                </a:lnTo>
                <a:lnTo>
                  <a:pt x="154" y="0"/>
                </a:lnTo>
                <a:lnTo>
                  <a:pt x="174" y="0"/>
                </a:lnTo>
                <a:lnTo>
                  <a:pt x="174" y="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4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Freeform 4"/>
          <p:cNvSpPr>
            <a:spLocks/>
          </p:cNvSpPr>
          <p:nvPr/>
        </p:nvSpPr>
        <p:spPr bwMode="auto">
          <a:xfrm>
            <a:off x="5320774" y="1618272"/>
            <a:ext cx="342900" cy="192088"/>
          </a:xfrm>
          <a:custGeom>
            <a:avLst/>
            <a:gdLst>
              <a:gd name="T0" fmla="*/ 5 w 180"/>
              <a:gd name="T1" fmla="*/ 73 h 112"/>
              <a:gd name="T2" fmla="*/ 13 w 180"/>
              <a:gd name="T3" fmla="*/ 83 h 112"/>
              <a:gd name="T4" fmla="*/ 24 w 180"/>
              <a:gd name="T5" fmla="*/ 92 h 112"/>
              <a:gd name="T6" fmla="*/ 37 w 180"/>
              <a:gd name="T7" fmla="*/ 99 h 112"/>
              <a:gd name="T8" fmla="*/ 52 w 180"/>
              <a:gd name="T9" fmla="*/ 105 h 112"/>
              <a:gd name="T10" fmla="*/ 69 w 180"/>
              <a:gd name="T11" fmla="*/ 109 h 112"/>
              <a:gd name="T12" fmla="*/ 95 w 180"/>
              <a:gd name="T13" fmla="*/ 111 h 112"/>
              <a:gd name="T14" fmla="*/ 112 w 180"/>
              <a:gd name="T15" fmla="*/ 109 h 112"/>
              <a:gd name="T16" fmla="*/ 128 w 180"/>
              <a:gd name="T17" fmla="*/ 106 h 112"/>
              <a:gd name="T18" fmla="*/ 160 w 180"/>
              <a:gd name="T19" fmla="*/ 92 h 112"/>
              <a:gd name="T20" fmla="*/ 169 w 180"/>
              <a:gd name="T21" fmla="*/ 82 h 112"/>
              <a:gd name="T22" fmla="*/ 176 w 180"/>
              <a:gd name="T23" fmla="*/ 70 h 112"/>
              <a:gd name="T24" fmla="*/ 179 w 180"/>
              <a:gd name="T25" fmla="*/ 60 h 112"/>
              <a:gd name="T26" fmla="*/ 178 w 180"/>
              <a:gd name="T27" fmla="*/ 48 h 112"/>
              <a:gd name="T28" fmla="*/ 173 w 180"/>
              <a:gd name="T29" fmla="*/ 38 h 112"/>
              <a:gd name="T30" fmla="*/ 166 w 180"/>
              <a:gd name="T31" fmla="*/ 28 h 112"/>
              <a:gd name="T32" fmla="*/ 155 w 180"/>
              <a:gd name="T33" fmla="*/ 20 h 112"/>
              <a:gd name="T34" fmla="*/ 134 w 180"/>
              <a:gd name="T35" fmla="*/ 9 h 112"/>
              <a:gd name="T36" fmla="*/ 102 w 180"/>
              <a:gd name="T37" fmla="*/ 1 h 112"/>
              <a:gd name="T38" fmla="*/ 76 w 180"/>
              <a:gd name="T39" fmla="*/ 0 h 112"/>
              <a:gd name="T40" fmla="*/ 58 w 180"/>
              <a:gd name="T41" fmla="*/ 3 h 112"/>
              <a:gd name="T42" fmla="*/ 32 w 180"/>
              <a:gd name="T43" fmla="*/ 12 h 112"/>
              <a:gd name="T44" fmla="*/ 16 w 180"/>
              <a:gd name="T45" fmla="*/ 22 h 112"/>
              <a:gd name="T46" fmla="*/ 8 w 180"/>
              <a:gd name="T47" fmla="*/ 31 h 112"/>
              <a:gd name="T48" fmla="*/ 2 w 180"/>
              <a:gd name="T49" fmla="*/ 41 h 112"/>
              <a:gd name="T50" fmla="*/ 0 w 180"/>
              <a:gd name="T51" fmla="*/ 52 h 112"/>
              <a:gd name="T52" fmla="*/ 1 w 180"/>
              <a:gd name="T53" fmla="*/ 63 h 112"/>
              <a:gd name="T54" fmla="*/ 4 w 180"/>
              <a:gd name="T55" fmla="*/ 71 h 112"/>
              <a:gd name="T56" fmla="*/ 17 w 180"/>
              <a:gd name="T57" fmla="*/ 64 h 112"/>
              <a:gd name="T58" fmla="*/ 18 w 180"/>
              <a:gd name="T59" fmla="*/ 55 h 112"/>
              <a:gd name="T60" fmla="*/ 27 w 180"/>
              <a:gd name="T61" fmla="*/ 47 h 112"/>
              <a:gd name="T62" fmla="*/ 46 w 180"/>
              <a:gd name="T63" fmla="*/ 38 h 112"/>
              <a:gd name="T64" fmla="*/ 77 w 180"/>
              <a:gd name="T65" fmla="*/ 32 h 112"/>
              <a:gd name="T66" fmla="*/ 109 w 180"/>
              <a:gd name="T67" fmla="*/ 31 h 112"/>
              <a:gd name="T68" fmla="*/ 130 w 180"/>
              <a:gd name="T69" fmla="*/ 32 h 112"/>
              <a:gd name="T70" fmla="*/ 146 w 180"/>
              <a:gd name="T71" fmla="*/ 36 h 112"/>
              <a:gd name="T72" fmla="*/ 153 w 180"/>
              <a:gd name="T73" fmla="*/ 40 h 112"/>
              <a:gd name="T74" fmla="*/ 158 w 180"/>
              <a:gd name="T75" fmla="*/ 50 h 112"/>
              <a:gd name="T76" fmla="*/ 155 w 180"/>
              <a:gd name="T77" fmla="*/ 57 h 112"/>
              <a:gd name="T78" fmla="*/ 146 w 180"/>
              <a:gd name="T79" fmla="*/ 65 h 112"/>
              <a:gd name="T80" fmla="*/ 127 w 180"/>
              <a:gd name="T81" fmla="*/ 73 h 112"/>
              <a:gd name="T82" fmla="*/ 106 w 180"/>
              <a:gd name="T83" fmla="*/ 79 h 112"/>
              <a:gd name="T84" fmla="*/ 91 w 180"/>
              <a:gd name="T85" fmla="*/ 81 h 112"/>
              <a:gd name="T86" fmla="*/ 71 w 180"/>
              <a:gd name="T87" fmla="*/ 82 h 112"/>
              <a:gd name="T88" fmla="*/ 42 w 180"/>
              <a:gd name="T89" fmla="*/ 80 h 112"/>
              <a:gd name="T90" fmla="*/ 28 w 180"/>
              <a:gd name="T91" fmla="*/ 75 h 112"/>
              <a:gd name="T92" fmla="*/ 19 w 180"/>
              <a:gd name="T93" fmla="*/ 69 h 112"/>
              <a:gd name="T94" fmla="*/ 4 w 180"/>
              <a:gd name="T95" fmla="*/ 7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0" h="112">
                <a:moveTo>
                  <a:pt x="4" y="71"/>
                </a:moveTo>
                <a:lnTo>
                  <a:pt x="5" y="73"/>
                </a:lnTo>
                <a:lnTo>
                  <a:pt x="9" y="78"/>
                </a:lnTo>
                <a:lnTo>
                  <a:pt x="13" y="83"/>
                </a:lnTo>
                <a:lnTo>
                  <a:pt x="18" y="87"/>
                </a:lnTo>
                <a:lnTo>
                  <a:pt x="24" y="92"/>
                </a:lnTo>
                <a:lnTo>
                  <a:pt x="30" y="96"/>
                </a:lnTo>
                <a:lnTo>
                  <a:pt x="37" y="99"/>
                </a:lnTo>
                <a:lnTo>
                  <a:pt x="44" y="102"/>
                </a:lnTo>
                <a:lnTo>
                  <a:pt x="52" y="105"/>
                </a:lnTo>
                <a:lnTo>
                  <a:pt x="60" y="107"/>
                </a:lnTo>
                <a:lnTo>
                  <a:pt x="69" y="109"/>
                </a:lnTo>
                <a:lnTo>
                  <a:pt x="82" y="110"/>
                </a:lnTo>
                <a:lnTo>
                  <a:pt x="95" y="111"/>
                </a:lnTo>
                <a:lnTo>
                  <a:pt x="104" y="110"/>
                </a:lnTo>
                <a:lnTo>
                  <a:pt x="112" y="109"/>
                </a:lnTo>
                <a:lnTo>
                  <a:pt x="121" y="108"/>
                </a:lnTo>
                <a:lnTo>
                  <a:pt x="128" y="106"/>
                </a:lnTo>
                <a:lnTo>
                  <a:pt x="144" y="101"/>
                </a:lnTo>
                <a:lnTo>
                  <a:pt x="160" y="92"/>
                </a:lnTo>
                <a:lnTo>
                  <a:pt x="164" y="87"/>
                </a:lnTo>
                <a:lnTo>
                  <a:pt x="169" y="82"/>
                </a:lnTo>
                <a:lnTo>
                  <a:pt x="173" y="77"/>
                </a:lnTo>
                <a:lnTo>
                  <a:pt x="176" y="70"/>
                </a:lnTo>
                <a:lnTo>
                  <a:pt x="178" y="65"/>
                </a:lnTo>
                <a:lnTo>
                  <a:pt x="179" y="60"/>
                </a:lnTo>
                <a:lnTo>
                  <a:pt x="179" y="54"/>
                </a:lnTo>
                <a:lnTo>
                  <a:pt x="178" y="48"/>
                </a:lnTo>
                <a:lnTo>
                  <a:pt x="176" y="43"/>
                </a:lnTo>
                <a:lnTo>
                  <a:pt x="173" y="38"/>
                </a:lnTo>
                <a:lnTo>
                  <a:pt x="170" y="33"/>
                </a:lnTo>
                <a:lnTo>
                  <a:pt x="166" y="28"/>
                </a:lnTo>
                <a:lnTo>
                  <a:pt x="161" y="24"/>
                </a:lnTo>
                <a:lnTo>
                  <a:pt x="155" y="20"/>
                </a:lnTo>
                <a:lnTo>
                  <a:pt x="148" y="15"/>
                </a:lnTo>
                <a:lnTo>
                  <a:pt x="134" y="9"/>
                </a:lnTo>
                <a:lnTo>
                  <a:pt x="119" y="4"/>
                </a:lnTo>
                <a:lnTo>
                  <a:pt x="102" y="1"/>
                </a:lnTo>
                <a:lnTo>
                  <a:pt x="89" y="0"/>
                </a:lnTo>
                <a:lnTo>
                  <a:pt x="76" y="0"/>
                </a:lnTo>
                <a:lnTo>
                  <a:pt x="66" y="2"/>
                </a:lnTo>
                <a:lnTo>
                  <a:pt x="58" y="3"/>
                </a:lnTo>
                <a:lnTo>
                  <a:pt x="46" y="6"/>
                </a:lnTo>
                <a:lnTo>
                  <a:pt x="32" y="12"/>
                </a:lnTo>
                <a:lnTo>
                  <a:pt x="22" y="18"/>
                </a:lnTo>
                <a:lnTo>
                  <a:pt x="16" y="22"/>
                </a:lnTo>
                <a:lnTo>
                  <a:pt x="11" y="26"/>
                </a:lnTo>
                <a:lnTo>
                  <a:pt x="8" y="31"/>
                </a:lnTo>
                <a:lnTo>
                  <a:pt x="4" y="36"/>
                </a:lnTo>
                <a:lnTo>
                  <a:pt x="2" y="41"/>
                </a:lnTo>
                <a:lnTo>
                  <a:pt x="1" y="46"/>
                </a:lnTo>
                <a:lnTo>
                  <a:pt x="0" y="52"/>
                </a:lnTo>
                <a:lnTo>
                  <a:pt x="0" y="57"/>
                </a:lnTo>
                <a:lnTo>
                  <a:pt x="1" y="63"/>
                </a:lnTo>
                <a:lnTo>
                  <a:pt x="3" y="68"/>
                </a:lnTo>
                <a:lnTo>
                  <a:pt x="4" y="71"/>
                </a:lnTo>
                <a:lnTo>
                  <a:pt x="17" y="66"/>
                </a:lnTo>
                <a:lnTo>
                  <a:pt x="17" y="64"/>
                </a:lnTo>
                <a:lnTo>
                  <a:pt x="17" y="60"/>
                </a:lnTo>
                <a:lnTo>
                  <a:pt x="18" y="55"/>
                </a:lnTo>
                <a:lnTo>
                  <a:pt x="21" y="51"/>
                </a:lnTo>
                <a:lnTo>
                  <a:pt x="27" y="47"/>
                </a:lnTo>
                <a:lnTo>
                  <a:pt x="33" y="43"/>
                </a:lnTo>
                <a:lnTo>
                  <a:pt x="46" y="38"/>
                </a:lnTo>
                <a:lnTo>
                  <a:pt x="58" y="35"/>
                </a:lnTo>
                <a:lnTo>
                  <a:pt x="77" y="32"/>
                </a:lnTo>
                <a:lnTo>
                  <a:pt x="97" y="31"/>
                </a:lnTo>
                <a:lnTo>
                  <a:pt x="109" y="31"/>
                </a:lnTo>
                <a:lnTo>
                  <a:pt x="120" y="31"/>
                </a:lnTo>
                <a:lnTo>
                  <a:pt x="130" y="32"/>
                </a:lnTo>
                <a:lnTo>
                  <a:pt x="139" y="34"/>
                </a:lnTo>
                <a:lnTo>
                  <a:pt x="146" y="36"/>
                </a:lnTo>
                <a:lnTo>
                  <a:pt x="152" y="39"/>
                </a:lnTo>
                <a:lnTo>
                  <a:pt x="153" y="40"/>
                </a:lnTo>
                <a:lnTo>
                  <a:pt x="156" y="44"/>
                </a:lnTo>
                <a:lnTo>
                  <a:pt x="158" y="50"/>
                </a:lnTo>
                <a:lnTo>
                  <a:pt x="157" y="54"/>
                </a:lnTo>
                <a:lnTo>
                  <a:pt x="155" y="57"/>
                </a:lnTo>
                <a:lnTo>
                  <a:pt x="152" y="61"/>
                </a:lnTo>
                <a:lnTo>
                  <a:pt x="146" y="65"/>
                </a:lnTo>
                <a:lnTo>
                  <a:pt x="137" y="69"/>
                </a:lnTo>
                <a:lnTo>
                  <a:pt x="127" y="73"/>
                </a:lnTo>
                <a:lnTo>
                  <a:pt x="116" y="76"/>
                </a:lnTo>
                <a:lnTo>
                  <a:pt x="106" y="79"/>
                </a:lnTo>
                <a:lnTo>
                  <a:pt x="98" y="80"/>
                </a:lnTo>
                <a:lnTo>
                  <a:pt x="91" y="81"/>
                </a:lnTo>
                <a:lnTo>
                  <a:pt x="80" y="82"/>
                </a:lnTo>
                <a:lnTo>
                  <a:pt x="71" y="82"/>
                </a:lnTo>
                <a:lnTo>
                  <a:pt x="56" y="82"/>
                </a:lnTo>
                <a:lnTo>
                  <a:pt x="42" y="80"/>
                </a:lnTo>
                <a:lnTo>
                  <a:pt x="34" y="78"/>
                </a:lnTo>
                <a:lnTo>
                  <a:pt x="28" y="75"/>
                </a:lnTo>
                <a:lnTo>
                  <a:pt x="23" y="73"/>
                </a:lnTo>
                <a:lnTo>
                  <a:pt x="19" y="69"/>
                </a:lnTo>
                <a:lnTo>
                  <a:pt x="17" y="66"/>
                </a:lnTo>
                <a:lnTo>
                  <a:pt x="4" y="71"/>
                </a:lnTo>
                <a:close/>
              </a:path>
            </a:pathLst>
          </a:custGeom>
          <a:solidFill>
            <a:srgbClr val="1F1A17"/>
          </a:solidFill>
          <a:ln w="0" cap="flat">
            <a:solidFill>
              <a:srgbClr val="1F1A17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4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10800000">
            <a:off x="5244574" y="2960525"/>
            <a:ext cx="333375" cy="838200"/>
          </a:xfrm>
          <a:custGeom>
            <a:avLst/>
            <a:gdLst>
              <a:gd name="T0" fmla="*/ 0 w 175"/>
              <a:gd name="T1" fmla="*/ 80 h 489"/>
              <a:gd name="T2" fmla="*/ 0 w 175"/>
              <a:gd name="T3" fmla="*/ 76 h 489"/>
              <a:gd name="T4" fmla="*/ 1 w 175"/>
              <a:gd name="T5" fmla="*/ 66 h 489"/>
              <a:gd name="T6" fmla="*/ 5 w 175"/>
              <a:gd name="T7" fmla="*/ 56 h 489"/>
              <a:gd name="T8" fmla="*/ 11 w 175"/>
              <a:gd name="T9" fmla="*/ 45 h 489"/>
              <a:gd name="T10" fmla="*/ 20 w 175"/>
              <a:gd name="T11" fmla="*/ 35 h 489"/>
              <a:gd name="T12" fmla="*/ 33 w 175"/>
              <a:gd name="T13" fmla="*/ 25 h 489"/>
              <a:gd name="T14" fmla="*/ 44 w 175"/>
              <a:gd name="T15" fmla="*/ 18 h 489"/>
              <a:gd name="T16" fmla="*/ 53 w 175"/>
              <a:gd name="T17" fmla="*/ 14 h 489"/>
              <a:gd name="T18" fmla="*/ 63 w 175"/>
              <a:gd name="T19" fmla="*/ 9 h 489"/>
              <a:gd name="T20" fmla="*/ 81 w 175"/>
              <a:gd name="T21" fmla="*/ 4 h 489"/>
              <a:gd name="T22" fmla="*/ 98 w 175"/>
              <a:gd name="T23" fmla="*/ 1 h 489"/>
              <a:gd name="T24" fmla="*/ 117 w 175"/>
              <a:gd name="T25" fmla="*/ 0 h 489"/>
              <a:gd name="T26" fmla="*/ 130 w 175"/>
              <a:gd name="T27" fmla="*/ 2 h 489"/>
              <a:gd name="T28" fmla="*/ 144 w 175"/>
              <a:gd name="T29" fmla="*/ 6 h 489"/>
              <a:gd name="T30" fmla="*/ 156 w 175"/>
              <a:gd name="T31" fmla="*/ 11 h 489"/>
              <a:gd name="T32" fmla="*/ 165 w 175"/>
              <a:gd name="T33" fmla="*/ 19 h 489"/>
              <a:gd name="T34" fmla="*/ 171 w 175"/>
              <a:gd name="T35" fmla="*/ 28 h 489"/>
              <a:gd name="T36" fmla="*/ 173 w 175"/>
              <a:gd name="T37" fmla="*/ 33 h 489"/>
              <a:gd name="T38" fmla="*/ 174 w 175"/>
              <a:gd name="T39" fmla="*/ 45 h 489"/>
              <a:gd name="T40" fmla="*/ 173 w 175"/>
              <a:gd name="T41" fmla="*/ 56 h 489"/>
              <a:gd name="T42" fmla="*/ 168 w 175"/>
              <a:gd name="T43" fmla="*/ 67 h 489"/>
              <a:gd name="T44" fmla="*/ 159 w 175"/>
              <a:gd name="T45" fmla="*/ 79 h 489"/>
              <a:gd name="T46" fmla="*/ 147 w 175"/>
              <a:gd name="T47" fmla="*/ 89 h 489"/>
              <a:gd name="T48" fmla="*/ 135 w 175"/>
              <a:gd name="T49" fmla="*/ 99 h 489"/>
              <a:gd name="T50" fmla="*/ 120 w 175"/>
              <a:gd name="T51" fmla="*/ 107 h 489"/>
              <a:gd name="T52" fmla="*/ 102 w 175"/>
              <a:gd name="T53" fmla="*/ 113 h 489"/>
              <a:gd name="T54" fmla="*/ 84 w 175"/>
              <a:gd name="T55" fmla="*/ 117 h 489"/>
              <a:gd name="T56" fmla="*/ 70 w 175"/>
              <a:gd name="T57" fmla="*/ 119 h 489"/>
              <a:gd name="T58" fmla="*/ 53 w 175"/>
              <a:gd name="T59" fmla="*/ 118 h 489"/>
              <a:gd name="T60" fmla="*/ 37 w 175"/>
              <a:gd name="T61" fmla="*/ 115 h 489"/>
              <a:gd name="T62" fmla="*/ 28 w 175"/>
              <a:gd name="T63" fmla="*/ 112 h 489"/>
              <a:gd name="T64" fmla="*/ 20 w 175"/>
              <a:gd name="T65" fmla="*/ 108 h 489"/>
              <a:gd name="T66" fmla="*/ 0 w 175"/>
              <a:gd name="T67" fmla="*/ 488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5" h="489">
                <a:moveTo>
                  <a:pt x="0" y="488"/>
                </a:moveTo>
                <a:lnTo>
                  <a:pt x="0" y="80"/>
                </a:lnTo>
                <a:lnTo>
                  <a:pt x="0" y="76"/>
                </a:lnTo>
                <a:lnTo>
                  <a:pt x="0" y="71"/>
                </a:lnTo>
                <a:lnTo>
                  <a:pt x="1" y="66"/>
                </a:lnTo>
                <a:lnTo>
                  <a:pt x="3" y="61"/>
                </a:lnTo>
                <a:lnTo>
                  <a:pt x="5" y="56"/>
                </a:lnTo>
                <a:lnTo>
                  <a:pt x="8" y="51"/>
                </a:lnTo>
                <a:lnTo>
                  <a:pt x="11" y="45"/>
                </a:lnTo>
                <a:lnTo>
                  <a:pt x="15" y="40"/>
                </a:lnTo>
                <a:lnTo>
                  <a:pt x="20" y="35"/>
                </a:lnTo>
                <a:lnTo>
                  <a:pt x="27" y="29"/>
                </a:lnTo>
                <a:lnTo>
                  <a:pt x="33" y="25"/>
                </a:lnTo>
                <a:lnTo>
                  <a:pt x="39" y="21"/>
                </a:lnTo>
                <a:lnTo>
                  <a:pt x="44" y="18"/>
                </a:lnTo>
                <a:lnTo>
                  <a:pt x="47" y="16"/>
                </a:lnTo>
                <a:lnTo>
                  <a:pt x="53" y="14"/>
                </a:lnTo>
                <a:lnTo>
                  <a:pt x="60" y="11"/>
                </a:lnTo>
                <a:lnTo>
                  <a:pt x="63" y="9"/>
                </a:lnTo>
                <a:lnTo>
                  <a:pt x="72" y="6"/>
                </a:lnTo>
                <a:lnTo>
                  <a:pt x="81" y="4"/>
                </a:lnTo>
                <a:lnTo>
                  <a:pt x="89" y="2"/>
                </a:lnTo>
                <a:lnTo>
                  <a:pt x="98" y="1"/>
                </a:lnTo>
                <a:lnTo>
                  <a:pt x="106" y="0"/>
                </a:lnTo>
                <a:lnTo>
                  <a:pt x="117" y="0"/>
                </a:lnTo>
                <a:lnTo>
                  <a:pt x="124" y="1"/>
                </a:lnTo>
                <a:lnTo>
                  <a:pt x="130" y="2"/>
                </a:lnTo>
                <a:lnTo>
                  <a:pt x="137" y="3"/>
                </a:lnTo>
                <a:lnTo>
                  <a:pt x="144" y="6"/>
                </a:lnTo>
                <a:lnTo>
                  <a:pt x="150" y="9"/>
                </a:lnTo>
                <a:lnTo>
                  <a:pt x="156" y="11"/>
                </a:lnTo>
                <a:lnTo>
                  <a:pt x="161" y="15"/>
                </a:lnTo>
                <a:lnTo>
                  <a:pt x="165" y="19"/>
                </a:lnTo>
                <a:lnTo>
                  <a:pt x="168" y="24"/>
                </a:lnTo>
                <a:lnTo>
                  <a:pt x="171" y="28"/>
                </a:lnTo>
                <a:lnTo>
                  <a:pt x="172" y="31"/>
                </a:lnTo>
                <a:lnTo>
                  <a:pt x="173" y="33"/>
                </a:lnTo>
                <a:lnTo>
                  <a:pt x="174" y="39"/>
                </a:lnTo>
                <a:lnTo>
                  <a:pt x="174" y="45"/>
                </a:lnTo>
                <a:lnTo>
                  <a:pt x="174" y="51"/>
                </a:lnTo>
                <a:lnTo>
                  <a:pt x="173" y="56"/>
                </a:lnTo>
                <a:lnTo>
                  <a:pt x="171" y="62"/>
                </a:lnTo>
                <a:lnTo>
                  <a:pt x="168" y="67"/>
                </a:lnTo>
                <a:lnTo>
                  <a:pt x="164" y="73"/>
                </a:lnTo>
                <a:lnTo>
                  <a:pt x="159" y="79"/>
                </a:lnTo>
                <a:lnTo>
                  <a:pt x="153" y="84"/>
                </a:lnTo>
                <a:lnTo>
                  <a:pt x="147" y="89"/>
                </a:lnTo>
                <a:lnTo>
                  <a:pt x="141" y="95"/>
                </a:lnTo>
                <a:lnTo>
                  <a:pt x="135" y="99"/>
                </a:lnTo>
                <a:lnTo>
                  <a:pt x="126" y="104"/>
                </a:lnTo>
                <a:lnTo>
                  <a:pt x="120" y="107"/>
                </a:lnTo>
                <a:lnTo>
                  <a:pt x="111" y="110"/>
                </a:lnTo>
                <a:lnTo>
                  <a:pt x="102" y="113"/>
                </a:lnTo>
                <a:lnTo>
                  <a:pt x="93" y="115"/>
                </a:lnTo>
                <a:lnTo>
                  <a:pt x="84" y="117"/>
                </a:lnTo>
                <a:lnTo>
                  <a:pt x="77" y="118"/>
                </a:lnTo>
                <a:lnTo>
                  <a:pt x="70" y="119"/>
                </a:lnTo>
                <a:lnTo>
                  <a:pt x="61" y="119"/>
                </a:lnTo>
                <a:lnTo>
                  <a:pt x="53" y="118"/>
                </a:lnTo>
                <a:lnTo>
                  <a:pt x="45" y="117"/>
                </a:lnTo>
                <a:lnTo>
                  <a:pt x="37" y="115"/>
                </a:lnTo>
                <a:lnTo>
                  <a:pt x="32" y="114"/>
                </a:lnTo>
                <a:lnTo>
                  <a:pt x="28" y="112"/>
                </a:lnTo>
                <a:lnTo>
                  <a:pt x="24" y="110"/>
                </a:lnTo>
                <a:lnTo>
                  <a:pt x="20" y="108"/>
                </a:lnTo>
                <a:lnTo>
                  <a:pt x="20" y="488"/>
                </a:lnTo>
                <a:lnTo>
                  <a:pt x="0" y="488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4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5244574" y="5123472"/>
            <a:ext cx="547688" cy="839788"/>
          </a:xfrm>
          <a:custGeom>
            <a:avLst/>
            <a:gdLst>
              <a:gd name="T0" fmla="*/ 258 w 288"/>
              <a:gd name="T1" fmla="*/ 221 h 489"/>
              <a:gd name="T2" fmla="*/ 237 w 288"/>
              <a:gd name="T3" fmla="*/ 198 h 489"/>
              <a:gd name="T4" fmla="*/ 216 w 288"/>
              <a:gd name="T5" fmla="*/ 175 h 489"/>
              <a:gd name="T6" fmla="*/ 195 w 288"/>
              <a:gd name="T7" fmla="*/ 150 h 489"/>
              <a:gd name="T8" fmla="*/ 179 w 288"/>
              <a:gd name="T9" fmla="*/ 123 h 489"/>
              <a:gd name="T10" fmla="*/ 174 w 288"/>
              <a:gd name="T11" fmla="*/ 103 h 489"/>
              <a:gd name="T12" fmla="*/ 185 w 288"/>
              <a:gd name="T13" fmla="*/ 95 h 489"/>
              <a:gd name="T14" fmla="*/ 215 w 288"/>
              <a:gd name="T15" fmla="*/ 118 h 489"/>
              <a:gd name="T16" fmla="*/ 239 w 288"/>
              <a:gd name="T17" fmla="*/ 141 h 489"/>
              <a:gd name="T18" fmla="*/ 256 w 288"/>
              <a:gd name="T19" fmla="*/ 166 h 489"/>
              <a:gd name="T20" fmla="*/ 266 w 288"/>
              <a:gd name="T21" fmla="*/ 191 h 489"/>
              <a:gd name="T22" fmla="*/ 270 w 288"/>
              <a:gd name="T23" fmla="*/ 218 h 489"/>
              <a:gd name="T24" fmla="*/ 279 w 288"/>
              <a:gd name="T25" fmla="*/ 227 h 489"/>
              <a:gd name="T26" fmla="*/ 281 w 288"/>
              <a:gd name="T27" fmla="*/ 192 h 489"/>
              <a:gd name="T28" fmla="*/ 274 w 288"/>
              <a:gd name="T29" fmla="*/ 161 h 489"/>
              <a:gd name="T30" fmla="*/ 270 w 288"/>
              <a:gd name="T31" fmla="*/ 150 h 489"/>
              <a:gd name="T32" fmla="*/ 251 w 288"/>
              <a:gd name="T33" fmla="*/ 119 h 489"/>
              <a:gd name="T34" fmla="*/ 240 w 288"/>
              <a:gd name="T35" fmla="*/ 105 h 489"/>
              <a:gd name="T36" fmla="*/ 230 w 288"/>
              <a:gd name="T37" fmla="*/ 93 h 489"/>
              <a:gd name="T38" fmla="*/ 217 w 288"/>
              <a:gd name="T39" fmla="*/ 82 h 489"/>
              <a:gd name="T40" fmla="*/ 201 w 288"/>
              <a:gd name="T41" fmla="*/ 65 h 489"/>
              <a:gd name="T42" fmla="*/ 188 w 288"/>
              <a:gd name="T43" fmla="*/ 50 h 489"/>
              <a:gd name="T44" fmla="*/ 178 w 288"/>
              <a:gd name="T45" fmla="*/ 31 h 489"/>
              <a:gd name="T46" fmla="*/ 173 w 288"/>
              <a:gd name="T47" fmla="*/ 9 h 489"/>
              <a:gd name="T48" fmla="*/ 173 w 288"/>
              <a:gd name="T49" fmla="*/ 0 h 489"/>
              <a:gd name="T50" fmla="*/ 150 w 288"/>
              <a:gd name="T51" fmla="*/ 377 h 489"/>
              <a:gd name="T52" fmla="*/ 129 w 288"/>
              <a:gd name="T53" fmla="*/ 371 h 489"/>
              <a:gd name="T54" fmla="*/ 106 w 288"/>
              <a:gd name="T55" fmla="*/ 369 h 489"/>
              <a:gd name="T56" fmla="*/ 72 w 288"/>
              <a:gd name="T57" fmla="*/ 375 h 489"/>
              <a:gd name="T58" fmla="*/ 47 w 288"/>
              <a:gd name="T59" fmla="*/ 385 h 489"/>
              <a:gd name="T60" fmla="*/ 21 w 288"/>
              <a:gd name="T61" fmla="*/ 403 h 489"/>
              <a:gd name="T62" fmla="*/ 7 w 288"/>
              <a:gd name="T63" fmla="*/ 420 h 489"/>
              <a:gd name="T64" fmla="*/ 0 w 288"/>
              <a:gd name="T65" fmla="*/ 437 h 489"/>
              <a:gd name="T66" fmla="*/ 2 w 288"/>
              <a:gd name="T67" fmla="*/ 454 h 489"/>
              <a:gd name="T68" fmla="*/ 10 w 288"/>
              <a:gd name="T69" fmla="*/ 469 h 489"/>
              <a:gd name="T70" fmla="*/ 24 w 288"/>
              <a:gd name="T71" fmla="*/ 479 h 489"/>
              <a:gd name="T72" fmla="*/ 55 w 288"/>
              <a:gd name="T73" fmla="*/ 488 h 489"/>
              <a:gd name="T74" fmla="*/ 85 w 288"/>
              <a:gd name="T75" fmla="*/ 485 h 489"/>
              <a:gd name="T76" fmla="*/ 111 w 288"/>
              <a:gd name="T77" fmla="*/ 478 h 489"/>
              <a:gd name="T78" fmla="*/ 130 w 288"/>
              <a:gd name="T79" fmla="*/ 469 h 489"/>
              <a:gd name="T80" fmla="*/ 147 w 288"/>
              <a:gd name="T81" fmla="*/ 458 h 489"/>
              <a:gd name="T82" fmla="*/ 164 w 288"/>
              <a:gd name="T83" fmla="*/ 441 h 489"/>
              <a:gd name="T84" fmla="*/ 173 w 288"/>
              <a:gd name="T85" fmla="*/ 188 h 489"/>
              <a:gd name="T86" fmla="*/ 181 w 288"/>
              <a:gd name="T87" fmla="*/ 193 h 489"/>
              <a:gd name="T88" fmla="*/ 193 w 288"/>
              <a:gd name="T89" fmla="*/ 202 h 489"/>
              <a:gd name="T90" fmla="*/ 216 w 288"/>
              <a:gd name="T91" fmla="*/ 217 h 489"/>
              <a:gd name="T92" fmla="*/ 228 w 288"/>
              <a:gd name="T93" fmla="*/ 226 h 489"/>
              <a:gd name="T94" fmla="*/ 250 w 288"/>
              <a:gd name="T95" fmla="*/ 244 h 489"/>
              <a:gd name="T96" fmla="*/ 262 w 288"/>
              <a:gd name="T97" fmla="*/ 259 h 489"/>
              <a:gd name="T98" fmla="*/ 272 w 288"/>
              <a:gd name="T99" fmla="*/ 277 h 489"/>
              <a:gd name="T100" fmla="*/ 277 w 288"/>
              <a:gd name="T101" fmla="*/ 309 h 489"/>
              <a:gd name="T102" fmla="*/ 275 w 288"/>
              <a:gd name="T103" fmla="*/ 333 h 489"/>
              <a:gd name="T104" fmla="*/ 267 w 288"/>
              <a:gd name="T105" fmla="*/ 362 h 489"/>
              <a:gd name="T106" fmla="*/ 264 w 288"/>
              <a:gd name="T107" fmla="*/ 386 h 489"/>
              <a:gd name="T108" fmla="*/ 278 w 288"/>
              <a:gd name="T109" fmla="*/ 356 h 489"/>
              <a:gd name="T110" fmla="*/ 285 w 288"/>
              <a:gd name="T111" fmla="*/ 326 h 489"/>
              <a:gd name="T112" fmla="*/ 287 w 288"/>
              <a:gd name="T113" fmla="*/ 299 h 489"/>
              <a:gd name="T114" fmla="*/ 284 w 288"/>
              <a:gd name="T115" fmla="*/ 277 h 489"/>
              <a:gd name="T116" fmla="*/ 276 w 288"/>
              <a:gd name="T117" fmla="*/ 25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8" h="489">
                <a:moveTo>
                  <a:pt x="270" y="237"/>
                </a:moveTo>
                <a:lnTo>
                  <a:pt x="264" y="229"/>
                </a:lnTo>
                <a:lnTo>
                  <a:pt x="258" y="221"/>
                </a:lnTo>
                <a:lnTo>
                  <a:pt x="252" y="213"/>
                </a:lnTo>
                <a:lnTo>
                  <a:pt x="245" y="206"/>
                </a:lnTo>
                <a:lnTo>
                  <a:pt x="237" y="198"/>
                </a:lnTo>
                <a:lnTo>
                  <a:pt x="233" y="194"/>
                </a:lnTo>
                <a:lnTo>
                  <a:pt x="225" y="185"/>
                </a:lnTo>
                <a:lnTo>
                  <a:pt x="216" y="175"/>
                </a:lnTo>
                <a:lnTo>
                  <a:pt x="212" y="170"/>
                </a:lnTo>
                <a:lnTo>
                  <a:pt x="203" y="160"/>
                </a:lnTo>
                <a:lnTo>
                  <a:pt x="195" y="150"/>
                </a:lnTo>
                <a:lnTo>
                  <a:pt x="188" y="140"/>
                </a:lnTo>
                <a:lnTo>
                  <a:pt x="183" y="131"/>
                </a:lnTo>
                <a:lnTo>
                  <a:pt x="179" y="123"/>
                </a:lnTo>
                <a:lnTo>
                  <a:pt x="177" y="115"/>
                </a:lnTo>
                <a:lnTo>
                  <a:pt x="175" y="107"/>
                </a:lnTo>
                <a:lnTo>
                  <a:pt x="174" y="103"/>
                </a:lnTo>
                <a:lnTo>
                  <a:pt x="173" y="99"/>
                </a:lnTo>
                <a:lnTo>
                  <a:pt x="173" y="88"/>
                </a:lnTo>
                <a:lnTo>
                  <a:pt x="185" y="95"/>
                </a:lnTo>
                <a:lnTo>
                  <a:pt x="196" y="102"/>
                </a:lnTo>
                <a:lnTo>
                  <a:pt x="206" y="110"/>
                </a:lnTo>
                <a:lnTo>
                  <a:pt x="215" y="118"/>
                </a:lnTo>
                <a:lnTo>
                  <a:pt x="224" y="125"/>
                </a:lnTo>
                <a:lnTo>
                  <a:pt x="232" y="133"/>
                </a:lnTo>
                <a:lnTo>
                  <a:pt x="239" y="141"/>
                </a:lnTo>
                <a:lnTo>
                  <a:pt x="246" y="149"/>
                </a:lnTo>
                <a:lnTo>
                  <a:pt x="251" y="157"/>
                </a:lnTo>
                <a:lnTo>
                  <a:pt x="256" y="166"/>
                </a:lnTo>
                <a:lnTo>
                  <a:pt x="260" y="174"/>
                </a:lnTo>
                <a:lnTo>
                  <a:pt x="264" y="183"/>
                </a:lnTo>
                <a:lnTo>
                  <a:pt x="266" y="191"/>
                </a:lnTo>
                <a:lnTo>
                  <a:pt x="268" y="200"/>
                </a:lnTo>
                <a:lnTo>
                  <a:pt x="269" y="209"/>
                </a:lnTo>
                <a:lnTo>
                  <a:pt x="270" y="218"/>
                </a:lnTo>
                <a:lnTo>
                  <a:pt x="270" y="227"/>
                </a:lnTo>
                <a:lnTo>
                  <a:pt x="277" y="240"/>
                </a:lnTo>
                <a:lnTo>
                  <a:pt x="279" y="227"/>
                </a:lnTo>
                <a:lnTo>
                  <a:pt x="281" y="219"/>
                </a:lnTo>
                <a:lnTo>
                  <a:pt x="282" y="204"/>
                </a:lnTo>
                <a:lnTo>
                  <a:pt x="281" y="192"/>
                </a:lnTo>
                <a:lnTo>
                  <a:pt x="279" y="182"/>
                </a:lnTo>
                <a:lnTo>
                  <a:pt x="277" y="171"/>
                </a:lnTo>
                <a:lnTo>
                  <a:pt x="274" y="161"/>
                </a:lnTo>
                <a:lnTo>
                  <a:pt x="272" y="155"/>
                </a:lnTo>
                <a:lnTo>
                  <a:pt x="271" y="152"/>
                </a:lnTo>
                <a:lnTo>
                  <a:pt x="270" y="150"/>
                </a:lnTo>
                <a:lnTo>
                  <a:pt x="264" y="140"/>
                </a:lnTo>
                <a:lnTo>
                  <a:pt x="258" y="129"/>
                </a:lnTo>
                <a:lnTo>
                  <a:pt x="251" y="119"/>
                </a:lnTo>
                <a:lnTo>
                  <a:pt x="248" y="115"/>
                </a:lnTo>
                <a:lnTo>
                  <a:pt x="243" y="109"/>
                </a:lnTo>
                <a:lnTo>
                  <a:pt x="240" y="105"/>
                </a:lnTo>
                <a:lnTo>
                  <a:pt x="236" y="101"/>
                </a:lnTo>
                <a:lnTo>
                  <a:pt x="234" y="99"/>
                </a:lnTo>
                <a:lnTo>
                  <a:pt x="230" y="93"/>
                </a:lnTo>
                <a:lnTo>
                  <a:pt x="225" y="90"/>
                </a:lnTo>
                <a:lnTo>
                  <a:pt x="222" y="86"/>
                </a:lnTo>
                <a:lnTo>
                  <a:pt x="217" y="82"/>
                </a:lnTo>
                <a:lnTo>
                  <a:pt x="212" y="76"/>
                </a:lnTo>
                <a:lnTo>
                  <a:pt x="204" y="69"/>
                </a:lnTo>
                <a:lnTo>
                  <a:pt x="201" y="65"/>
                </a:lnTo>
                <a:lnTo>
                  <a:pt x="196" y="60"/>
                </a:lnTo>
                <a:lnTo>
                  <a:pt x="192" y="56"/>
                </a:lnTo>
                <a:lnTo>
                  <a:pt x="188" y="50"/>
                </a:lnTo>
                <a:lnTo>
                  <a:pt x="184" y="43"/>
                </a:lnTo>
                <a:lnTo>
                  <a:pt x="181" y="36"/>
                </a:lnTo>
                <a:lnTo>
                  <a:pt x="178" y="31"/>
                </a:lnTo>
                <a:lnTo>
                  <a:pt x="175" y="23"/>
                </a:lnTo>
                <a:lnTo>
                  <a:pt x="174" y="16"/>
                </a:lnTo>
                <a:lnTo>
                  <a:pt x="173" y="9"/>
                </a:lnTo>
                <a:lnTo>
                  <a:pt x="173" y="1"/>
                </a:lnTo>
                <a:lnTo>
                  <a:pt x="173" y="0"/>
                </a:lnTo>
                <a:lnTo>
                  <a:pt x="154" y="1"/>
                </a:lnTo>
                <a:lnTo>
                  <a:pt x="154" y="380"/>
                </a:lnTo>
                <a:lnTo>
                  <a:pt x="150" y="377"/>
                </a:lnTo>
                <a:lnTo>
                  <a:pt x="146" y="375"/>
                </a:lnTo>
                <a:lnTo>
                  <a:pt x="137" y="373"/>
                </a:lnTo>
                <a:lnTo>
                  <a:pt x="129" y="371"/>
                </a:lnTo>
                <a:lnTo>
                  <a:pt x="122" y="370"/>
                </a:lnTo>
                <a:lnTo>
                  <a:pt x="114" y="369"/>
                </a:lnTo>
                <a:lnTo>
                  <a:pt x="106" y="369"/>
                </a:lnTo>
                <a:lnTo>
                  <a:pt x="89" y="371"/>
                </a:lnTo>
                <a:lnTo>
                  <a:pt x="80" y="373"/>
                </a:lnTo>
                <a:lnTo>
                  <a:pt x="72" y="375"/>
                </a:lnTo>
                <a:lnTo>
                  <a:pt x="63" y="378"/>
                </a:lnTo>
                <a:lnTo>
                  <a:pt x="55" y="381"/>
                </a:lnTo>
                <a:lnTo>
                  <a:pt x="47" y="385"/>
                </a:lnTo>
                <a:lnTo>
                  <a:pt x="40" y="389"/>
                </a:lnTo>
                <a:lnTo>
                  <a:pt x="27" y="398"/>
                </a:lnTo>
                <a:lnTo>
                  <a:pt x="21" y="403"/>
                </a:lnTo>
                <a:lnTo>
                  <a:pt x="16" y="409"/>
                </a:lnTo>
                <a:lnTo>
                  <a:pt x="11" y="415"/>
                </a:lnTo>
                <a:lnTo>
                  <a:pt x="7" y="420"/>
                </a:lnTo>
                <a:lnTo>
                  <a:pt x="4" y="426"/>
                </a:lnTo>
                <a:lnTo>
                  <a:pt x="2" y="432"/>
                </a:lnTo>
                <a:lnTo>
                  <a:pt x="0" y="437"/>
                </a:lnTo>
                <a:lnTo>
                  <a:pt x="0" y="443"/>
                </a:lnTo>
                <a:lnTo>
                  <a:pt x="0" y="448"/>
                </a:lnTo>
                <a:lnTo>
                  <a:pt x="2" y="454"/>
                </a:lnTo>
                <a:lnTo>
                  <a:pt x="2" y="457"/>
                </a:lnTo>
                <a:lnTo>
                  <a:pt x="6" y="464"/>
                </a:lnTo>
                <a:lnTo>
                  <a:pt x="10" y="469"/>
                </a:lnTo>
                <a:lnTo>
                  <a:pt x="14" y="473"/>
                </a:lnTo>
                <a:lnTo>
                  <a:pt x="18" y="476"/>
                </a:lnTo>
                <a:lnTo>
                  <a:pt x="24" y="479"/>
                </a:lnTo>
                <a:lnTo>
                  <a:pt x="30" y="482"/>
                </a:lnTo>
                <a:lnTo>
                  <a:pt x="40" y="485"/>
                </a:lnTo>
                <a:lnTo>
                  <a:pt x="55" y="488"/>
                </a:lnTo>
                <a:lnTo>
                  <a:pt x="64" y="488"/>
                </a:lnTo>
                <a:lnTo>
                  <a:pt x="76" y="487"/>
                </a:lnTo>
                <a:lnTo>
                  <a:pt x="85" y="485"/>
                </a:lnTo>
                <a:lnTo>
                  <a:pt x="94" y="484"/>
                </a:lnTo>
                <a:lnTo>
                  <a:pt x="103" y="482"/>
                </a:lnTo>
                <a:lnTo>
                  <a:pt x="111" y="478"/>
                </a:lnTo>
                <a:lnTo>
                  <a:pt x="119" y="475"/>
                </a:lnTo>
                <a:lnTo>
                  <a:pt x="127" y="471"/>
                </a:lnTo>
                <a:lnTo>
                  <a:pt x="130" y="469"/>
                </a:lnTo>
                <a:lnTo>
                  <a:pt x="134" y="468"/>
                </a:lnTo>
                <a:lnTo>
                  <a:pt x="141" y="463"/>
                </a:lnTo>
                <a:lnTo>
                  <a:pt x="147" y="458"/>
                </a:lnTo>
                <a:lnTo>
                  <a:pt x="153" y="453"/>
                </a:lnTo>
                <a:lnTo>
                  <a:pt x="159" y="448"/>
                </a:lnTo>
                <a:lnTo>
                  <a:pt x="164" y="441"/>
                </a:lnTo>
                <a:lnTo>
                  <a:pt x="168" y="434"/>
                </a:lnTo>
                <a:lnTo>
                  <a:pt x="173" y="421"/>
                </a:lnTo>
                <a:lnTo>
                  <a:pt x="173" y="188"/>
                </a:lnTo>
                <a:lnTo>
                  <a:pt x="175" y="189"/>
                </a:lnTo>
                <a:lnTo>
                  <a:pt x="178" y="191"/>
                </a:lnTo>
                <a:lnTo>
                  <a:pt x="181" y="193"/>
                </a:lnTo>
                <a:lnTo>
                  <a:pt x="185" y="196"/>
                </a:lnTo>
                <a:lnTo>
                  <a:pt x="188" y="198"/>
                </a:lnTo>
                <a:lnTo>
                  <a:pt x="193" y="202"/>
                </a:lnTo>
                <a:lnTo>
                  <a:pt x="198" y="205"/>
                </a:lnTo>
                <a:lnTo>
                  <a:pt x="204" y="209"/>
                </a:lnTo>
                <a:lnTo>
                  <a:pt x="216" y="217"/>
                </a:lnTo>
                <a:lnTo>
                  <a:pt x="221" y="220"/>
                </a:lnTo>
                <a:lnTo>
                  <a:pt x="226" y="224"/>
                </a:lnTo>
                <a:lnTo>
                  <a:pt x="228" y="226"/>
                </a:lnTo>
                <a:lnTo>
                  <a:pt x="235" y="231"/>
                </a:lnTo>
                <a:lnTo>
                  <a:pt x="243" y="238"/>
                </a:lnTo>
                <a:lnTo>
                  <a:pt x="250" y="244"/>
                </a:lnTo>
                <a:lnTo>
                  <a:pt x="257" y="251"/>
                </a:lnTo>
                <a:lnTo>
                  <a:pt x="259" y="255"/>
                </a:lnTo>
                <a:lnTo>
                  <a:pt x="262" y="259"/>
                </a:lnTo>
                <a:lnTo>
                  <a:pt x="268" y="268"/>
                </a:lnTo>
                <a:lnTo>
                  <a:pt x="270" y="272"/>
                </a:lnTo>
                <a:lnTo>
                  <a:pt x="272" y="277"/>
                </a:lnTo>
                <a:lnTo>
                  <a:pt x="275" y="287"/>
                </a:lnTo>
                <a:lnTo>
                  <a:pt x="277" y="297"/>
                </a:lnTo>
                <a:lnTo>
                  <a:pt x="277" y="309"/>
                </a:lnTo>
                <a:lnTo>
                  <a:pt x="277" y="316"/>
                </a:lnTo>
                <a:lnTo>
                  <a:pt x="276" y="324"/>
                </a:lnTo>
                <a:lnTo>
                  <a:pt x="275" y="333"/>
                </a:lnTo>
                <a:lnTo>
                  <a:pt x="272" y="342"/>
                </a:lnTo>
                <a:lnTo>
                  <a:pt x="270" y="352"/>
                </a:lnTo>
                <a:lnTo>
                  <a:pt x="267" y="362"/>
                </a:lnTo>
                <a:lnTo>
                  <a:pt x="263" y="372"/>
                </a:lnTo>
                <a:lnTo>
                  <a:pt x="259" y="384"/>
                </a:lnTo>
                <a:lnTo>
                  <a:pt x="264" y="386"/>
                </a:lnTo>
                <a:lnTo>
                  <a:pt x="269" y="376"/>
                </a:lnTo>
                <a:lnTo>
                  <a:pt x="274" y="366"/>
                </a:lnTo>
                <a:lnTo>
                  <a:pt x="278" y="356"/>
                </a:lnTo>
                <a:lnTo>
                  <a:pt x="281" y="346"/>
                </a:lnTo>
                <a:lnTo>
                  <a:pt x="283" y="336"/>
                </a:lnTo>
                <a:lnTo>
                  <a:pt x="285" y="326"/>
                </a:lnTo>
                <a:lnTo>
                  <a:pt x="286" y="316"/>
                </a:lnTo>
                <a:lnTo>
                  <a:pt x="287" y="306"/>
                </a:lnTo>
                <a:lnTo>
                  <a:pt x="287" y="299"/>
                </a:lnTo>
                <a:lnTo>
                  <a:pt x="286" y="291"/>
                </a:lnTo>
                <a:lnTo>
                  <a:pt x="285" y="284"/>
                </a:lnTo>
                <a:lnTo>
                  <a:pt x="284" y="277"/>
                </a:lnTo>
                <a:lnTo>
                  <a:pt x="280" y="263"/>
                </a:lnTo>
                <a:lnTo>
                  <a:pt x="278" y="256"/>
                </a:lnTo>
                <a:lnTo>
                  <a:pt x="276" y="250"/>
                </a:lnTo>
                <a:lnTo>
                  <a:pt x="272" y="240"/>
                </a:lnTo>
                <a:lnTo>
                  <a:pt x="270" y="237"/>
                </a:lnTo>
                <a:close/>
              </a:path>
            </a:pathLst>
          </a:custGeom>
          <a:solidFill>
            <a:srgbClr val="121415"/>
          </a:solidFill>
          <a:ln w="0" cap="flat">
            <a:solidFill>
              <a:srgbClr val="121415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4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Freeform 7"/>
          <p:cNvSpPr>
            <a:spLocks/>
          </p:cNvSpPr>
          <p:nvPr/>
        </p:nvSpPr>
        <p:spPr bwMode="auto">
          <a:xfrm>
            <a:off x="5244574" y="2003781"/>
            <a:ext cx="334963" cy="820738"/>
          </a:xfrm>
          <a:custGeom>
            <a:avLst/>
            <a:gdLst>
              <a:gd name="T0" fmla="*/ 155 w 176"/>
              <a:gd name="T1" fmla="*/ 370 h 478"/>
              <a:gd name="T2" fmla="*/ 175 w 176"/>
              <a:gd name="T3" fmla="*/ 0 h 478"/>
              <a:gd name="T4" fmla="*/ 175 w 176"/>
              <a:gd name="T5" fmla="*/ 402 h 478"/>
              <a:gd name="T6" fmla="*/ 174 w 176"/>
              <a:gd name="T7" fmla="*/ 411 h 478"/>
              <a:gd name="T8" fmla="*/ 170 w 176"/>
              <a:gd name="T9" fmla="*/ 422 h 478"/>
              <a:gd name="T10" fmla="*/ 164 w 176"/>
              <a:gd name="T11" fmla="*/ 432 h 478"/>
              <a:gd name="T12" fmla="*/ 154 w 176"/>
              <a:gd name="T13" fmla="*/ 443 h 478"/>
              <a:gd name="T14" fmla="*/ 142 w 176"/>
              <a:gd name="T15" fmla="*/ 452 h 478"/>
              <a:gd name="T16" fmla="*/ 132 w 176"/>
              <a:gd name="T17" fmla="*/ 459 h 478"/>
              <a:gd name="T18" fmla="*/ 122 w 176"/>
              <a:gd name="T19" fmla="*/ 465 h 478"/>
              <a:gd name="T20" fmla="*/ 112 w 176"/>
              <a:gd name="T21" fmla="*/ 469 h 478"/>
              <a:gd name="T22" fmla="*/ 94 w 176"/>
              <a:gd name="T23" fmla="*/ 474 h 478"/>
              <a:gd name="T24" fmla="*/ 78 w 176"/>
              <a:gd name="T25" fmla="*/ 476 h 478"/>
              <a:gd name="T26" fmla="*/ 61 w 176"/>
              <a:gd name="T27" fmla="*/ 477 h 478"/>
              <a:gd name="T28" fmla="*/ 46 w 176"/>
              <a:gd name="T29" fmla="*/ 476 h 478"/>
              <a:gd name="T30" fmla="*/ 31 w 176"/>
              <a:gd name="T31" fmla="*/ 472 h 478"/>
              <a:gd name="T32" fmla="*/ 19 w 176"/>
              <a:gd name="T33" fmla="*/ 466 h 478"/>
              <a:gd name="T34" fmla="*/ 10 w 176"/>
              <a:gd name="T35" fmla="*/ 459 h 478"/>
              <a:gd name="T36" fmla="*/ 4 w 176"/>
              <a:gd name="T37" fmla="*/ 449 h 478"/>
              <a:gd name="T38" fmla="*/ 2 w 176"/>
              <a:gd name="T39" fmla="*/ 443 h 478"/>
              <a:gd name="T40" fmla="*/ 0 w 176"/>
              <a:gd name="T41" fmla="*/ 433 h 478"/>
              <a:gd name="T42" fmla="*/ 2 w 176"/>
              <a:gd name="T43" fmla="*/ 422 h 478"/>
              <a:gd name="T44" fmla="*/ 8 w 176"/>
              <a:gd name="T45" fmla="*/ 410 h 478"/>
              <a:gd name="T46" fmla="*/ 16 w 176"/>
              <a:gd name="T47" fmla="*/ 399 h 478"/>
              <a:gd name="T48" fmla="*/ 27 w 176"/>
              <a:gd name="T49" fmla="*/ 387 h 478"/>
              <a:gd name="T50" fmla="*/ 41 w 176"/>
              <a:gd name="T51" fmla="*/ 379 h 478"/>
              <a:gd name="T52" fmla="*/ 56 w 176"/>
              <a:gd name="T53" fmla="*/ 371 h 478"/>
              <a:gd name="T54" fmla="*/ 75 w 176"/>
              <a:gd name="T55" fmla="*/ 364 h 478"/>
              <a:gd name="T56" fmla="*/ 88 w 176"/>
              <a:gd name="T57" fmla="*/ 361 h 478"/>
              <a:gd name="T58" fmla="*/ 106 w 176"/>
              <a:gd name="T59" fmla="*/ 358 h 478"/>
              <a:gd name="T60" fmla="*/ 123 w 176"/>
              <a:gd name="T61" fmla="*/ 357 h 478"/>
              <a:gd name="T62" fmla="*/ 151 w 176"/>
              <a:gd name="T63" fmla="*/ 367 h 478"/>
              <a:gd name="T64" fmla="*/ 134 w 176"/>
              <a:gd name="T65" fmla="*/ 377 h 478"/>
              <a:gd name="T66" fmla="*/ 125 w 176"/>
              <a:gd name="T67" fmla="*/ 377 h 478"/>
              <a:gd name="T68" fmla="*/ 108 w 176"/>
              <a:gd name="T69" fmla="*/ 380 h 478"/>
              <a:gd name="T70" fmla="*/ 96 w 176"/>
              <a:gd name="T71" fmla="*/ 384 h 478"/>
              <a:gd name="T72" fmla="*/ 78 w 176"/>
              <a:gd name="T73" fmla="*/ 392 h 478"/>
              <a:gd name="T74" fmla="*/ 65 w 176"/>
              <a:gd name="T75" fmla="*/ 398 h 478"/>
              <a:gd name="T76" fmla="*/ 54 w 176"/>
              <a:gd name="T77" fmla="*/ 404 h 478"/>
              <a:gd name="T78" fmla="*/ 43 w 176"/>
              <a:gd name="T79" fmla="*/ 411 h 478"/>
              <a:gd name="T80" fmla="*/ 33 w 176"/>
              <a:gd name="T81" fmla="*/ 420 h 478"/>
              <a:gd name="T82" fmla="*/ 19 w 176"/>
              <a:gd name="T83" fmla="*/ 436 h 478"/>
              <a:gd name="T84" fmla="*/ 18 w 176"/>
              <a:gd name="T85" fmla="*/ 446 h 478"/>
              <a:gd name="T86" fmla="*/ 25 w 176"/>
              <a:gd name="T87" fmla="*/ 456 h 478"/>
              <a:gd name="T88" fmla="*/ 36 w 176"/>
              <a:gd name="T89" fmla="*/ 459 h 478"/>
              <a:gd name="T90" fmla="*/ 46 w 176"/>
              <a:gd name="T91" fmla="*/ 459 h 478"/>
              <a:gd name="T92" fmla="*/ 59 w 176"/>
              <a:gd name="T93" fmla="*/ 457 h 478"/>
              <a:gd name="T94" fmla="*/ 78 w 176"/>
              <a:gd name="T95" fmla="*/ 452 h 478"/>
              <a:gd name="T96" fmla="*/ 96 w 176"/>
              <a:gd name="T97" fmla="*/ 445 h 478"/>
              <a:gd name="T98" fmla="*/ 108 w 176"/>
              <a:gd name="T99" fmla="*/ 439 h 478"/>
              <a:gd name="T100" fmla="*/ 122 w 176"/>
              <a:gd name="T101" fmla="*/ 430 h 478"/>
              <a:gd name="T102" fmla="*/ 134 w 176"/>
              <a:gd name="T103" fmla="*/ 420 h 478"/>
              <a:gd name="T104" fmla="*/ 141 w 176"/>
              <a:gd name="T105" fmla="*/ 413 h 478"/>
              <a:gd name="T106" fmla="*/ 147 w 176"/>
              <a:gd name="T107" fmla="*/ 405 h 478"/>
              <a:gd name="T108" fmla="*/ 154 w 176"/>
              <a:gd name="T109" fmla="*/ 394 h 478"/>
              <a:gd name="T110" fmla="*/ 150 w 176"/>
              <a:gd name="T111" fmla="*/ 383 h 478"/>
              <a:gd name="T112" fmla="*/ 151 w 176"/>
              <a:gd name="T113" fmla="*/ 36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478">
                <a:moveTo>
                  <a:pt x="151" y="367"/>
                </a:moveTo>
                <a:lnTo>
                  <a:pt x="155" y="370"/>
                </a:lnTo>
                <a:lnTo>
                  <a:pt x="154" y="0"/>
                </a:lnTo>
                <a:lnTo>
                  <a:pt x="175" y="0"/>
                </a:lnTo>
                <a:lnTo>
                  <a:pt x="174" y="336"/>
                </a:lnTo>
                <a:lnTo>
                  <a:pt x="175" y="402"/>
                </a:lnTo>
                <a:lnTo>
                  <a:pt x="175" y="407"/>
                </a:lnTo>
                <a:lnTo>
                  <a:pt x="174" y="411"/>
                </a:lnTo>
                <a:lnTo>
                  <a:pt x="172" y="417"/>
                </a:lnTo>
                <a:lnTo>
                  <a:pt x="170" y="422"/>
                </a:lnTo>
                <a:lnTo>
                  <a:pt x="167" y="427"/>
                </a:lnTo>
                <a:lnTo>
                  <a:pt x="164" y="432"/>
                </a:lnTo>
                <a:lnTo>
                  <a:pt x="160" y="437"/>
                </a:lnTo>
                <a:lnTo>
                  <a:pt x="154" y="443"/>
                </a:lnTo>
                <a:lnTo>
                  <a:pt x="148" y="448"/>
                </a:lnTo>
                <a:lnTo>
                  <a:pt x="142" y="452"/>
                </a:lnTo>
                <a:lnTo>
                  <a:pt x="137" y="456"/>
                </a:lnTo>
                <a:lnTo>
                  <a:pt x="132" y="459"/>
                </a:lnTo>
                <a:lnTo>
                  <a:pt x="127" y="462"/>
                </a:lnTo>
                <a:lnTo>
                  <a:pt x="122" y="465"/>
                </a:lnTo>
                <a:lnTo>
                  <a:pt x="116" y="467"/>
                </a:lnTo>
                <a:lnTo>
                  <a:pt x="112" y="469"/>
                </a:lnTo>
                <a:lnTo>
                  <a:pt x="103" y="471"/>
                </a:lnTo>
                <a:lnTo>
                  <a:pt x="94" y="474"/>
                </a:lnTo>
                <a:lnTo>
                  <a:pt x="86" y="475"/>
                </a:lnTo>
                <a:lnTo>
                  <a:pt x="78" y="476"/>
                </a:lnTo>
                <a:lnTo>
                  <a:pt x="69" y="477"/>
                </a:lnTo>
                <a:lnTo>
                  <a:pt x="61" y="477"/>
                </a:lnTo>
                <a:lnTo>
                  <a:pt x="53" y="476"/>
                </a:lnTo>
                <a:lnTo>
                  <a:pt x="46" y="476"/>
                </a:lnTo>
                <a:lnTo>
                  <a:pt x="38" y="474"/>
                </a:lnTo>
                <a:lnTo>
                  <a:pt x="31" y="472"/>
                </a:lnTo>
                <a:lnTo>
                  <a:pt x="25" y="469"/>
                </a:lnTo>
                <a:lnTo>
                  <a:pt x="19" y="466"/>
                </a:lnTo>
                <a:lnTo>
                  <a:pt x="14" y="463"/>
                </a:lnTo>
                <a:lnTo>
                  <a:pt x="10" y="459"/>
                </a:lnTo>
                <a:lnTo>
                  <a:pt x="7" y="454"/>
                </a:lnTo>
                <a:lnTo>
                  <a:pt x="4" y="449"/>
                </a:lnTo>
                <a:lnTo>
                  <a:pt x="3" y="446"/>
                </a:lnTo>
                <a:lnTo>
                  <a:pt x="2" y="443"/>
                </a:lnTo>
                <a:lnTo>
                  <a:pt x="1" y="439"/>
                </a:lnTo>
                <a:lnTo>
                  <a:pt x="0" y="433"/>
                </a:lnTo>
                <a:lnTo>
                  <a:pt x="1" y="427"/>
                </a:lnTo>
                <a:lnTo>
                  <a:pt x="2" y="422"/>
                </a:lnTo>
                <a:lnTo>
                  <a:pt x="4" y="416"/>
                </a:lnTo>
                <a:lnTo>
                  <a:pt x="8" y="410"/>
                </a:lnTo>
                <a:lnTo>
                  <a:pt x="11" y="404"/>
                </a:lnTo>
                <a:lnTo>
                  <a:pt x="16" y="399"/>
                </a:lnTo>
                <a:lnTo>
                  <a:pt x="21" y="393"/>
                </a:lnTo>
                <a:lnTo>
                  <a:pt x="27" y="387"/>
                </a:lnTo>
                <a:lnTo>
                  <a:pt x="34" y="383"/>
                </a:lnTo>
                <a:lnTo>
                  <a:pt x="41" y="379"/>
                </a:lnTo>
                <a:lnTo>
                  <a:pt x="48" y="375"/>
                </a:lnTo>
                <a:lnTo>
                  <a:pt x="56" y="371"/>
                </a:lnTo>
                <a:lnTo>
                  <a:pt x="64" y="368"/>
                </a:lnTo>
                <a:lnTo>
                  <a:pt x="75" y="364"/>
                </a:lnTo>
                <a:lnTo>
                  <a:pt x="81" y="362"/>
                </a:lnTo>
                <a:lnTo>
                  <a:pt x="88" y="361"/>
                </a:lnTo>
                <a:lnTo>
                  <a:pt x="98" y="359"/>
                </a:lnTo>
                <a:lnTo>
                  <a:pt x="106" y="358"/>
                </a:lnTo>
                <a:lnTo>
                  <a:pt x="115" y="357"/>
                </a:lnTo>
                <a:lnTo>
                  <a:pt x="123" y="357"/>
                </a:lnTo>
                <a:lnTo>
                  <a:pt x="131" y="359"/>
                </a:lnTo>
                <a:lnTo>
                  <a:pt x="151" y="367"/>
                </a:lnTo>
                <a:lnTo>
                  <a:pt x="144" y="378"/>
                </a:lnTo>
                <a:lnTo>
                  <a:pt x="134" y="377"/>
                </a:lnTo>
                <a:lnTo>
                  <a:pt x="125" y="377"/>
                </a:lnTo>
                <a:lnTo>
                  <a:pt x="112" y="379"/>
                </a:lnTo>
                <a:lnTo>
                  <a:pt x="108" y="380"/>
                </a:lnTo>
                <a:lnTo>
                  <a:pt x="102" y="382"/>
                </a:lnTo>
                <a:lnTo>
                  <a:pt x="96" y="384"/>
                </a:lnTo>
                <a:lnTo>
                  <a:pt x="90" y="387"/>
                </a:lnTo>
                <a:lnTo>
                  <a:pt x="78" y="392"/>
                </a:lnTo>
                <a:lnTo>
                  <a:pt x="71" y="395"/>
                </a:lnTo>
                <a:lnTo>
                  <a:pt x="65" y="398"/>
                </a:lnTo>
                <a:lnTo>
                  <a:pt x="60" y="401"/>
                </a:lnTo>
                <a:lnTo>
                  <a:pt x="54" y="404"/>
                </a:lnTo>
                <a:lnTo>
                  <a:pt x="47" y="408"/>
                </a:lnTo>
                <a:lnTo>
                  <a:pt x="43" y="411"/>
                </a:lnTo>
                <a:lnTo>
                  <a:pt x="38" y="415"/>
                </a:lnTo>
                <a:lnTo>
                  <a:pt x="33" y="420"/>
                </a:lnTo>
                <a:lnTo>
                  <a:pt x="23" y="429"/>
                </a:lnTo>
                <a:lnTo>
                  <a:pt x="19" y="436"/>
                </a:lnTo>
                <a:lnTo>
                  <a:pt x="18" y="441"/>
                </a:lnTo>
                <a:lnTo>
                  <a:pt x="18" y="446"/>
                </a:lnTo>
                <a:lnTo>
                  <a:pt x="19" y="450"/>
                </a:lnTo>
                <a:lnTo>
                  <a:pt x="25" y="456"/>
                </a:lnTo>
                <a:lnTo>
                  <a:pt x="31" y="458"/>
                </a:lnTo>
                <a:lnTo>
                  <a:pt x="36" y="459"/>
                </a:lnTo>
                <a:lnTo>
                  <a:pt x="41" y="460"/>
                </a:lnTo>
                <a:lnTo>
                  <a:pt x="46" y="459"/>
                </a:lnTo>
                <a:lnTo>
                  <a:pt x="52" y="459"/>
                </a:lnTo>
                <a:lnTo>
                  <a:pt x="59" y="457"/>
                </a:lnTo>
                <a:lnTo>
                  <a:pt x="68" y="454"/>
                </a:lnTo>
                <a:lnTo>
                  <a:pt x="78" y="452"/>
                </a:lnTo>
                <a:lnTo>
                  <a:pt x="87" y="448"/>
                </a:lnTo>
                <a:lnTo>
                  <a:pt x="96" y="445"/>
                </a:lnTo>
                <a:lnTo>
                  <a:pt x="103" y="442"/>
                </a:lnTo>
                <a:lnTo>
                  <a:pt x="108" y="439"/>
                </a:lnTo>
                <a:lnTo>
                  <a:pt x="116" y="435"/>
                </a:lnTo>
                <a:lnTo>
                  <a:pt x="122" y="430"/>
                </a:lnTo>
                <a:lnTo>
                  <a:pt x="129" y="424"/>
                </a:lnTo>
                <a:lnTo>
                  <a:pt x="134" y="420"/>
                </a:lnTo>
                <a:lnTo>
                  <a:pt x="137" y="416"/>
                </a:lnTo>
                <a:lnTo>
                  <a:pt x="141" y="413"/>
                </a:lnTo>
                <a:lnTo>
                  <a:pt x="144" y="409"/>
                </a:lnTo>
                <a:lnTo>
                  <a:pt x="147" y="405"/>
                </a:lnTo>
                <a:lnTo>
                  <a:pt x="151" y="400"/>
                </a:lnTo>
                <a:lnTo>
                  <a:pt x="154" y="394"/>
                </a:lnTo>
                <a:lnTo>
                  <a:pt x="152" y="387"/>
                </a:lnTo>
                <a:lnTo>
                  <a:pt x="150" y="383"/>
                </a:lnTo>
                <a:lnTo>
                  <a:pt x="144" y="378"/>
                </a:lnTo>
                <a:lnTo>
                  <a:pt x="151" y="367"/>
                </a:lnTo>
                <a:close/>
              </a:path>
            </a:pathLst>
          </a:custGeom>
          <a:solidFill>
            <a:srgbClr val="121415"/>
          </a:solidFill>
          <a:ln w="0" cap="flat">
            <a:solidFill>
              <a:srgbClr val="121415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4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513114" y="2390636"/>
            <a:ext cx="2095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Половинная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513114" y="1376477"/>
            <a:ext cx="2114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Целая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513114" y="4459402"/>
            <a:ext cx="2114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Восьмая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510747" y="3405670"/>
            <a:ext cx="21163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Четвертная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531640" y="5529377"/>
            <a:ext cx="2095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Шестнадцатая</a:t>
            </a:r>
          </a:p>
        </p:txBody>
      </p:sp>
    </p:spTree>
    <p:extLst>
      <p:ext uri="{BB962C8B-B14F-4D97-AF65-F5344CB8AC3E}">
        <p14:creationId xmlns:p14="http://schemas.microsoft.com/office/powerpoint/2010/main" val="3699241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87624" y="1268760"/>
            <a:ext cx="6768752" cy="489654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63465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Длительности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нот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3" name="Freeform 3"/>
          <p:cNvSpPr>
            <a:spLocks/>
          </p:cNvSpPr>
          <p:nvPr/>
        </p:nvSpPr>
        <p:spPr bwMode="auto">
          <a:xfrm>
            <a:off x="5244574" y="4056672"/>
            <a:ext cx="576263" cy="836613"/>
          </a:xfrm>
          <a:custGeom>
            <a:avLst/>
            <a:gdLst>
              <a:gd name="T0" fmla="*/ 176 w 303"/>
              <a:gd name="T1" fmla="*/ 14 h 488"/>
              <a:gd name="T2" fmla="*/ 183 w 303"/>
              <a:gd name="T3" fmla="*/ 36 h 488"/>
              <a:gd name="T4" fmla="*/ 192 w 303"/>
              <a:gd name="T5" fmla="*/ 54 h 488"/>
              <a:gd name="T6" fmla="*/ 203 w 303"/>
              <a:gd name="T7" fmla="*/ 70 h 488"/>
              <a:gd name="T8" fmla="*/ 214 w 303"/>
              <a:gd name="T9" fmla="*/ 84 h 488"/>
              <a:gd name="T10" fmla="*/ 229 w 303"/>
              <a:gd name="T11" fmla="*/ 101 h 488"/>
              <a:gd name="T12" fmla="*/ 248 w 303"/>
              <a:gd name="T13" fmla="*/ 123 h 488"/>
              <a:gd name="T14" fmla="*/ 263 w 303"/>
              <a:gd name="T15" fmla="*/ 141 h 488"/>
              <a:gd name="T16" fmla="*/ 280 w 303"/>
              <a:gd name="T17" fmla="*/ 166 h 488"/>
              <a:gd name="T18" fmla="*/ 293 w 303"/>
              <a:gd name="T19" fmla="*/ 192 h 488"/>
              <a:gd name="T20" fmla="*/ 300 w 303"/>
              <a:gd name="T21" fmla="*/ 218 h 488"/>
              <a:gd name="T22" fmla="*/ 302 w 303"/>
              <a:gd name="T23" fmla="*/ 246 h 488"/>
              <a:gd name="T24" fmla="*/ 301 w 303"/>
              <a:gd name="T25" fmla="*/ 268 h 488"/>
              <a:gd name="T26" fmla="*/ 295 w 303"/>
              <a:gd name="T27" fmla="*/ 291 h 488"/>
              <a:gd name="T28" fmla="*/ 284 w 303"/>
              <a:gd name="T29" fmla="*/ 326 h 488"/>
              <a:gd name="T30" fmla="*/ 266 w 303"/>
              <a:gd name="T31" fmla="*/ 363 h 488"/>
              <a:gd name="T32" fmla="*/ 248 w 303"/>
              <a:gd name="T33" fmla="*/ 379 h 488"/>
              <a:gd name="T34" fmla="*/ 260 w 303"/>
              <a:gd name="T35" fmla="*/ 350 h 488"/>
              <a:gd name="T36" fmla="*/ 273 w 303"/>
              <a:gd name="T37" fmla="*/ 317 h 488"/>
              <a:gd name="T38" fmla="*/ 282 w 303"/>
              <a:gd name="T39" fmla="*/ 286 h 488"/>
              <a:gd name="T40" fmla="*/ 286 w 303"/>
              <a:gd name="T41" fmla="*/ 256 h 488"/>
              <a:gd name="T42" fmla="*/ 284 w 303"/>
              <a:gd name="T43" fmla="*/ 233 h 488"/>
              <a:gd name="T44" fmla="*/ 276 w 303"/>
              <a:gd name="T45" fmla="*/ 210 h 488"/>
              <a:gd name="T46" fmla="*/ 264 w 303"/>
              <a:gd name="T47" fmla="*/ 187 h 488"/>
              <a:gd name="T48" fmla="*/ 249 w 303"/>
              <a:gd name="T49" fmla="*/ 167 h 488"/>
              <a:gd name="T50" fmla="*/ 231 w 303"/>
              <a:gd name="T51" fmla="*/ 149 h 488"/>
              <a:gd name="T52" fmla="*/ 211 w 303"/>
              <a:gd name="T53" fmla="*/ 135 h 488"/>
              <a:gd name="T54" fmla="*/ 193 w 303"/>
              <a:gd name="T55" fmla="*/ 126 h 488"/>
              <a:gd name="T56" fmla="*/ 174 w 303"/>
              <a:gd name="T57" fmla="*/ 122 h 488"/>
              <a:gd name="T58" fmla="*/ 172 w 303"/>
              <a:gd name="T59" fmla="*/ 427 h 488"/>
              <a:gd name="T60" fmla="*/ 164 w 303"/>
              <a:gd name="T61" fmla="*/ 440 h 488"/>
              <a:gd name="T62" fmla="*/ 147 w 303"/>
              <a:gd name="T63" fmla="*/ 458 h 488"/>
              <a:gd name="T64" fmla="*/ 134 w 303"/>
              <a:gd name="T65" fmla="*/ 467 h 488"/>
              <a:gd name="T66" fmla="*/ 119 w 303"/>
              <a:gd name="T67" fmla="*/ 474 h 488"/>
              <a:gd name="T68" fmla="*/ 103 w 303"/>
              <a:gd name="T69" fmla="*/ 481 h 488"/>
              <a:gd name="T70" fmla="*/ 85 w 303"/>
              <a:gd name="T71" fmla="*/ 485 h 488"/>
              <a:gd name="T72" fmla="*/ 68 w 303"/>
              <a:gd name="T73" fmla="*/ 487 h 488"/>
              <a:gd name="T74" fmla="*/ 45 w 303"/>
              <a:gd name="T75" fmla="*/ 485 h 488"/>
              <a:gd name="T76" fmla="*/ 30 w 303"/>
              <a:gd name="T77" fmla="*/ 481 h 488"/>
              <a:gd name="T78" fmla="*/ 14 w 303"/>
              <a:gd name="T79" fmla="*/ 472 h 488"/>
              <a:gd name="T80" fmla="*/ 6 w 303"/>
              <a:gd name="T81" fmla="*/ 464 h 488"/>
              <a:gd name="T82" fmla="*/ 2 w 303"/>
              <a:gd name="T83" fmla="*/ 454 h 488"/>
              <a:gd name="T84" fmla="*/ 0 w 303"/>
              <a:gd name="T85" fmla="*/ 442 h 488"/>
              <a:gd name="T86" fmla="*/ 2 w 303"/>
              <a:gd name="T87" fmla="*/ 431 h 488"/>
              <a:gd name="T88" fmla="*/ 7 w 303"/>
              <a:gd name="T89" fmla="*/ 420 h 488"/>
              <a:gd name="T90" fmla="*/ 16 w 303"/>
              <a:gd name="T91" fmla="*/ 409 h 488"/>
              <a:gd name="T92" fmla="*/ 34 w 303"/>
              <a:gd name="T93" fmla="*/ 392 h 488"/>
              <a:gd name="T94" fmla="*/ 59 w 303"/>
              <a:gd name="T95" fmla="*/ 379 h 488"/>
              <a:gd name="T96" fmla="*/ 90 w 303"/>
              <a:gd name="T97" fmla="*/ 370 h 488"/>
              <a:gd name="T98" fmla="*/ 114 w 303"/>
              <a:gd name="T99" fmla="*/ 368 h 488"/>
              <a:gd name="T100" fmla="*/ 129 w 303"/>
              <a:gd name="T101" fmla="*/ 370 h 488"/>
              <a:gd name="T102" fmla="*/ 146 w 303"/>
              <a:gd name="T103" fmla="*/ 375 h 488"/>
              <a:gd name="T104" fmla="*/ 154 w 303"/>
              <a:gd name="T105" fmla="*/ 0 h 488"/>
              <a:gd name="T106" fmla="*/ 174 w 303"/>
              <a:gd name="T107" fmla="*/ 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3" h="488">
                <a:moveTo>
                  <a:pt x="174" y="4"/>
                </a:moveTo>
                <a:lnTo>
                  <a:pt x="176" y="14"/>
                </a:lnTo>
                <a:lnTo>
                  <a:pt x="179" y="26"/>
                </a:lnTo>
                <a:lnTo>
                  <a:pt x="183" y="36"/>
                </a:lnTo>
                <a:lnTo>
                  <a:pt x="187" y="46"/>
                </a:lnTo>
                <a:lnTo>
                  <a:pt x="192" y="54"/>
                </a:lnTo>
                <a:lnTo>
                  <a:pt x="198" y="62"/>
                </a:lnTo>
                <a:lnTo>
                  <a:pt x="203" y="70"/>
                </a:lnTo>
                <a:lnTo>
                  <a:pt x="211" y="80"/>
                </a:lnTo>
                <a:lnTo>
                  <a:pt x="214" y="84"/>
                </a:lnTo>
                <a:lnTo>
                  <a:pt x="224" y="95"/>
                </a:lnTo>
                <a:lnTo>
                  <a:pt x="229" y="101"/>
                </a:lnTo>
                <a:lnTo>
                  <a:pt x="239" y="112"/>
                </a:lnTo>
                <a:lnTo>
                  <a:pt x="248" y="123"/>
                </a:lnTo>
                <a:lnTo>
                  <a:pt x="256" y="132"/>
                </a:lnTo>
                <a:lnTo>
                  <a:pt x="263" y="141"/>
                </a:lnTo>
                <a:lnTo>
                  <a:pt x="272" y="153"/>
                </a:lnTo>
                <a:lnTo>
                  <a:pt x="280" y="166"/>
                </a:lnTo>
                <a:lnTo>
                  <a:pt x="287" y="179"/>
                </a:lnTo>
                <a:lnTo>
                  <a:pt x="293" y="192"/>
                </a:lnTo>
                <a:lnTo>
                  <a:pt x="297" y="205"/>
                </a:lnTo>
                <a:lnTo>
                  <a:pt x="300" y="218"/>
                </a:lnTo>
                <a:lnTo>
                  <a:pt x="301" y="232"/>
                </a:lnTo>
                <a:lnTo>
                  <a:pt x="302" y="246"/>
                </a:lnTo>
                <a:lnTo>
                  <a:pt x="302" y="256"/>
                </a:lnTo>
                <a:lnTo>
                  <a:pt x="301" y="268"/>
                </a:lnTo>
                <a:lnTo>
                  <a:pt x="297" y="283"/>
                </a:lnTo>
                <a:lnTo>
                  <a:pt x="295" y="291"/>
                </a:lnTo>
                <a:lnTo>
                  <a:pt x="290" y="308"/>
                </a:lnTo>
                <a:lnTo>
                  <a:pt x="284" y="326"/>
                </a:lnTo>
                <a:lnTo>
                  <a:pt x="275" y="344"/>
                </a:lnTo>
                <a:lnTo>
                  <a:pt x="266" y="363"/>
                </a:lnTo>
                <a:lnTo>
                  <a:pt x="254" y="383"/>
                </a:lnTo>
                <a:lnTo>
                  <a:pt x="248" y="379"/>
                </a:lnTo>
                <a:lnTo>
                  <a:pt x="253" y="365"/>
                </a:lnTo>
                <a:lnTo>
                  <a:pt x="260" y="350"/>
                </a:lnTo>
                <a:lnTo>
                  <a:pt x="267" y="332"/>
                </a:lnTo>
                <a:lnTo>
                  <a:pt x="273" y="317"/>
                </a:lnTo>
                <a:lnTo>
                  <a:pt x="278" y="301"/>
                </a:lnTo>
                <a:lnTo>
                  <a:pt x="282" y="286"/>
                </a:lnTo>
                <a:lnTo>
                  <a:pt x="285" y="271"/>
                </a:lnTo>
                <a:lnTo>
                  <a:pt x="286" y="256"/>
                </a:lnTo>
                <a:lnTo>
                  <a:pt x="285" y="244"/>
                </a:lnTo>
                <a:lnTo>
                  <a:pt x="284" y="233"/>
                </a:lnTo>
                <a:lnTo>
                  <a:pt x="280" y="221"/>
                </a:lnTo>
                <a:lnTo>
                  <a:pt x="276" y="210"/>
                </a:lnTo>
                <a:lnTo>
                  <a:pt x="271" y="198"/>
                </a:lnTo>
                <a:lnTo>
                  <a:pt x="264" y="187"/>
                </a:lnTo>
                <a:lnTo>
                  <a:pt x="257" y="176"/>
                </a:lnTo>
                <a:lnTo>
                  <a:pt x="249" y="167"/>
                </a:lnTo>
                <a:lnTo>
                  <a:pt x="241" y="157"/>
                </a:lnTo>
                <a:lnTo>
                  <a:pt x="231" y="149"/>
                </a:lnTo>
                <a:lnTo>
                  <a:pt x="222" y="141"/>
                </a:lnTo>
                <a:lnTo>
                  <a:pt x="211" y="135"/>
                </a:lnTo>
                <a:lnTo>
                  <a:pt x="202" y="130"/>
                </a:lnTo>
                <a:lnTo>
                  <a:pt x="193" y="126"/>
                </a:lnTo>
                <a:lnTo>
                  <a:pt x="183" y="123"/>
                </a:lnTo>
                <a:lnTo>
                  <a:pt x="174" y="122"/>
                </a:lnTo>
                <a:lnTo>
                  <a:pt x="174" y="420"/>
                </a:lnTo>
                <a:lnTo>
                  <a:pt x="172" y="427"/>
                </a:lnTo>
                <a:lnTo>
                  <a:pt x="169" y="433"/>
                </a:lnTo>
                <a:lnTo>
                  <a:pt x="164" y="440"/>
                </a:lnTo>
                <a:lnTo>
                  <a:pt x="159" y="447"/>
                </a:lnTo>
                <a:lnTo>
                  <a:pt x="147" y="458"/>
                </a:lnTo>
                <a:lnTo>
                  <a:pt x="141" y="462"/>
                </a:lnTo>
                <a:lnTo>
                  <a:pt x="134" y="467"/>
                </a:lnTo>
                <a:lnTo>
                  <a:pt x="127" y="471"/>
                </a:lnTo>
                <a:lnTo>
                  <a:pt x="119" y="474"/>
                </a:lnTo>
                <a:lnTo>
                  <a:pt x="111" y="478"/>
                </a:lnTo>
                <a:lnTo>
                  <a:pt x="103" y="481"/>
                </a:lnTo>
                <a:lnTo>
                  <a:pt x="94" y="483"/>
                </a:lnTo>
                <a:lnTo>
                  <a:pt x="85" y="485"/>
                </a:lnTo>
                <a:lnTo>
                  <a:pt x="76" y="486"/>
                </a:lnTo>
                <a:lnTo>
                  <a:pt x="68" y="487"/>
                </a:lnTo>
                <a:lnTo>
                  <a:pt x="52" y="486"/>
                </a:lnTo>
                <a:lnTo>
                  <a:pt x="45" y="485"/>
                </a:lnTo>
                <a:lnTo>
                  <a:pt x="37" y="484"/>
                </a:lnTo>
                <a:lnTo>
                  <a:pt x="30" y="481"/>
                </a:lnTo>
                <a:lnTo>
                  <a:pt x="21" y="477"/>
                </a:lnTo>
                <a:lnTo>
                  <a:pt x="14" y="472"/>
                </a:lnTo>
                <a:lnTo>
                  <a:pt x="10" y="468"/>
                </a:lnTo>
                <a:lnTo>
                  <a:pt x="6" y="464"/>
                </a:lnTo>
                <a:lnTo>
                  <a:pt x="4" y="459"/>
                </a:lnTo>
                <a:lnTo>
                  <a:pt x="2" y="454"/>
                </a:lnTo>
                <a:lnTo>
                  <a:pt x="0" y="448"/>
                </a:lnTo>
                <a:lnTo>
                  <a:pt x="0" y="442"/>
                </a:lnTo>
                <a:lnTo>
                  <a:pt x="0" y="436"/>
                </a:lnTo>
                <a:lnTo>
                  <a:pt x="2" y="431"/>
                </a:lnTo>
                <a:lnTo>
                  <a:pt x="4" y="425"/>
                </a:lnTo>
                <a:lnTo>
                  <a:pt x="7" y="420"/>
                </a:lnTo>
                <a:lnTo>
                  <a:pt x="11" y="414"/>
                </a:lnTo>
                <a:lnTo>
                  <a:pt x="16" y="409"/>
                </a:lnTo>
                <a:lnTo>
                  <a:pt x="24" y="401"/>
                </a:lnTo>
                <a:lnTo>
                  <a:pt x="34" y="392"/>
                </a:lnTo>
                <a:lnTo>
                  <a:pt x="46" y="385"/>
                </a:lnTo>
                <a:lnTo>
                  <a:pt x="59" y="379"/>
                </a:lnTo>
                <a:lnTo>
                  <a:pt x="74" y="373"/>
                </a:lnTo>
                <a:lnTo>
                  <a:pt x="90" y="370"/>
                </a:lnTo>
                <a:lnTo>
                  <a:pt x="102" y="368"/>
                </a:lnTo>
                <a:lnTo>
                  <a:pt x="114" y="368"/>
                </a:lnTo>
                <a:lnTo>
                  <a:pt x="122" y="369"/>
                </a:lnTo>
                <a:lnTo>
                  <a:pt x="129" y="370"/>
                </a:lnTo>
                <a:lnTo>
                  <a:pt x="137" y="372"/>
                </a:lnTo>
                <a:lnTo>
                  <a:pt x="146" y="375"/>
                </a:lnTo>
                <a:lnTo>
                  <a:pt x="154" y="379"/>
                </a:lnTo>
                <a:lnTo>
                  <a:pt x="154" y="0"/>
                </a:lnTo>
                <a:lnTo>
                  <a:pt x="174" y="0"/>
                </a:lnTo>
                <a:lnTo>
                  <a:pt x="174" y="4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4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5320774" y="1618272"/>
            <a:ext cx="342900" cy="192088"/>
          </a:xfrm>
          <a:custGeom>
            <a:avLst/>
            <a:gdLst>
              <a:gd name="T0" fmla="*/ 5 w 180"/>
              <a:gd name="T1" fmla="*/ 73 h 112"/>
              <a:gd name="T2" fmla="*/ 13 w 180"/>
              <a:gd name="T3" fmla="*/ 83 h 112"/>
              <a:gd name="T4" fmla="*/ 24 w 180"/>
              <a:gd name="T5" fmla="*/ 92 h 112"/>
              <a:gd name="T6" fmla="*/ 37 w 180"/>
              <a:gd name="T7" fmla="*/ 99 h 112"/>
              <a:gd name="T8" fmla="*/ 52 w 180"/>
              <a:gd name="T9" fmla="*/ 105 h 112"/>
              <a:gd name="T10" fmla="*/ 69 w 180"/>
              <a:gd name="T11" fmla="*/ 109 h 112"/>
              <a:gd name="T12" fmla="*/ 95 w 180"/>
              <a:gd name="T13" fmla="*/ 111 h 112"/>
              <a:gd name="T14" fmla="*/ 112 w 180"/>
              <a:gd name="T15" fmla="*/ 109 h 112"/>
              <a:gd name="T16" fmla="*/ 128 w 180"/>
              <a:gd name="T17" fmla="*/ 106 h 112"/>
              <a:gd name="T18" fmla="*/ 160 w 180"/>
              <a:gd name="T19" fmla="*/ 92 h 112"/>
              <a:gd name="T20" fmla="*/ 169 w 180"/>
              <a:gd name="T21" fmla="*/ 82 h 112"/>
              <a:gd name="T22" fmla="*/ 176 w 180"/>
              <a:gd name="T23" fmla="*/ 70 h 112"/>
              <a:gd name="T24" fmla="*/ 179 w 180"/>
              <a:gd name="T25" fmla="*/ 60 h 112"/>
              <a:gd name="T26" fmla="*/ 178 w 180"/>
              <a:gd name="T27" fmla="*/ 48 h 112"/>
              <a:gd name="T28" fmla="*/ 173 w 180"/>
              <a:gd name="T29" fmla="*/ 38 h 112"/>
              <a:gd name="T30" fmla="*/ 166 w 180"/>
              <a:gd name="T31" fmla="*/ 28 h 112"/>
              <a:gd name="T32" fmla="*/ 155 w 180"/>
              <a:gd name="T33" fmla="*/ 20 h 112"/>
              <a:gd name="T34" fmla="*/ 134 w 180"/>
              <a:gd name="T35" fmla="*/ 9 h 112"/>
              <a:gd name="T36" fmla="*/ 102 w 180"/>
              <a:gd name="T37" fmla="*/ 1 h 112"/>
              <a:gd name="T38" fmla="*/ 76 w 180"/>
              <a:gd name="T39" fmla="*/ 0 h 112"/>
              <a:gd name="T40" fmla="*/ 58 w 180"/>
              <a:gd name="T41" fmla="*/ 3 h 112"/>
              <a:gd name="T42" fmla="*/ 32 w 180"/>
              <a:gd name="T43" fmla="*/ 12 h 112"/>
              <a:gd name="T44" fmla="*/ 16 w 180"/>
              <a:gd name="T45" fmla="*/ 22 h 112"/>
              <a:gd name="T46" fmla="*/ 8 w 180"/>
              <a:gd name="T47" fmla="*/ 31 h 112"/>
              <a:gd name="T48" fmla="*/ 2 w 180"/>
              <a:gd name="T49" fmla="*/ 41 h 112"/>
              <a:gd name="T50" fmla="*/ 0 w 180"/>
              <a:gd name="T51" fmla="*/ 52 h 112"/>
              <a:gd name="T52" fmla="*/ 1 w 180"/>
              <a:gd name="T53" fmla="*/ 63 h 112"/>
              <a:gd name="T54" fmla="*/ 4 w 180"/>
              <a:gd name="T55" fmla="*/ 71 h 112"/>
              <a:gd name="T56" fmla="*/ 17 w 180"/>
              <a:gd name="T57" fmla="*/ 64 h 112"/>
              <a:gd name="T58" fmla="*/ 18 w 180"/>
              <a:gd name="T59" fmla="*/ 55 h 112"/>
              <a:gd name="T60" fmla="*/ 27 w 180"/>
              <a:gd name="T61" fmla="*/ 47 h 112"/>
              <a:gd name="T62" fmla="*/ 46 w 180"/>
              <a:gd name="T63" fmla="*/ 38 h 112"/>
              <a:gd name="T64" fmla="*/ 77 w 180"/>
              <a:gd name="T65" fmla="*/ 32 h 112"/>
              <a:gd name="T66" fmla="*/ 109 w 180"/>
              <a:gd name="T67" fmla="*/ 31 h 112"/>
              <a:gd name="T68" fmla="*/ 130 w 180"/>
              <a:gd name="T69" fmla="*/ 32 h 112"/>
              <a:gd name="T70" fmla="*/ 146 w 180"/>
              <a:gd name="T71" fmla="*/ 36 h 112"/>
              <a:gd name="T72" fmla="*/ 153 w 180"/>
              <a:gd name="T73" fmla="*/ 40 h 112"/>
              <a:gd name="T74" fmla="*/ 158 w 180"/>
              <a:gd name="T75" fmla="*/ 50 h 112"/>
              <a:gd name="T76" fmla="*/ 155 w 180"/>
              <a:gd name="T77" fmla="*/ 57 h 112"/>
              <a:gd name="T78" fmla="*/ 146 w 180"/>
              <a:gd name="T79" fmla="*/ 65 h 112"/>
              <a:gd name="T80" fmla="*/ 127 w 180"/>
              <a:gd name="T81" fmla="*/ 73 h 112"/>
              <a:gd name="T82" fmla="*/ 106 w 180"/>
              <a:gd name="T83" fmla="*/ 79 h 112"/>
              <a:gd name="T84" fmla="*/ 91 w 180"/>
              <a:gd name="T85" fmla="*/ 81 h 112"/>
              <a:gd name="T86" fmla="*/ 71 w 180"/>
              <a:gd name="T87" fmla="*/ 82 h 112"/>
              <a:gd name="T88" fmla="*/ 42 w 180"/>
              <a:gd name="T89" fmla="*/ 80 h 112"/>
              <a:gd name="T90" fmla="*/ 28 w 180"/>
              <a:gd name="T91" fmla="*/ 75 h 112"/>
              <a:gd name="T92" fmla="*/ 19 w 180"/>
              <a:gd name="T93" fmla="*/ 69 h 112"/>
              <a:gd name="T94" fmla="*/ 4 w 180"/>
              <a:gd name="T95" fmla="*/ 7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0" h="112">
                <a:moveTo>
                  <a:pt x="4" y="71"/>
                </a:moveTo>
                <a:lnTo>
                  <a:pt x="5" y="73"/>
                </a:lnTo>
                <a:lnTo>
                  <a:pt x="9" y="78"/>
                </a:lnTo>
                <a:lnTo>
                  <a:pt x="13" y="83"/>
                </a:lnTo>
                <a:lnTo>
                  <a:pt x="18" y="87"/>
                </a:lnTo>
                <a:lnTo>
                  <a:pt x="24" y="92"/>
                </a:lnTo>
                <a:lnTo>
                  <a:pt x="30" y="96"/>
                </a:lnTo>
                <a:lnTo>
                  <a:pt x="37" y="99"/>
                </a:lnTo>
                <a:lnTo>
                  <a:pt x="44" y="102"/>
                </a:lnTo>
                <a:lnTo>
                  <a:pt x="52" y="105"/>
                </a:lnTo>
                <a:lnTo>
                  <a:pt x="60" y="107"/>
                </a:lnTo>
                <a:lnTo>
                  <a:pt x="69" y="109"/>
                </a:lnTo>
                <a:lnTo>
                  <a:pt x="82" y="110"/>
                </a:lnTo>
                <a:lnTo>
                  <a:pt x="95" y="111"/>
                </a:lnTo>
                <a:lnTo>
                  <a:pt x="104" y="110"/>
                </a:lnTo>
                <a:lnTo>
                  <a:pt x="112" y="109"/>
                </a:lnTo>
                <a:lnTo>
                  <a:pt x="121" y="108"/>
                </a:lnTo>
                <a:lnTo>
                  <a:pt x="128" y="106"/>
                </a:lnTo>
                <a:lnTo>
                  <a:pt x="144" y="101"/>
                </a:lnTo>
                <a:lnTo>
                  <a:pt x="160" y="92"/>
                </a:lnTo>
                <a:lnTo>
                  <a:pt x="164" y="87"/>
                </a:lnTo>
                <a:lnTo>
                  <a:pt x="169" y="82"/>
                </a:lnTo>
                <a:lnTo>
                  <a:pt x="173" y="77"/>
                </a:lnTo>
                <a:lnTo>
                  <a:pt x="176" y="70"/>
                </a:lnTo>
                <a:lnTo>
                  <a:pt x="178" y="65"/>
                </a:lnTo>
                <a:lnTo>
                  <a:pt x="179" y="60"/>
                </a:lnTo>
                <a:lnTo>
                  <a:pt x="179" y="54"/>
                </a:lnTo>
                <a:lnTo>
                  <a:pt x="178" y="48"/>
                </a:lnTo>
                <a:lnTo>
                  <a:pt x="176" y="43"/>
                </a:lnTo>
                <a:lnTo>
                  <a:pt x="173" y="38"/>
                </a:lnTo>
                <a:lnTo>
                  <a:pt x="170" y="33"/>
                </a:lnTo>
                <a:lnTo>
                  <a:pt x="166" y="28"/>
                </a:lnTo>
                <a:lnTo>
                  <a:pt x="161" y="24"/>
                </a:lnTo>
                <a:lnTo>
                  <a:pt x="155" y="20"/>
                </a:lnTo>
                <a:lnTo>
                  <a:pt x="148" y="15"/>
                </a:lnTo>
                <a:lnTo>
                  <a:pt x="134" y="9"/>
                </a:lnTo>
                <a:lnTo>
                  <a:pt x="119" y="4"/>
                </a:lnTo>
                <a:lnTo>
                  <a:pt x="102" y="1"/>
                </a:lnTo>
                <a:lnTo>
                  <a:pt x="89" y="0"/>
                </a:lnTo>
                <a:lnTo>
                  <a:pt x="76" y="0"/>
                </a:lnTo>
                <a:lnTo>
                  <a:pt x="66" y="2"/>
                </a:lnTo>
                <a:lnTo>
                  <a:pt x="58" y="3"/>
                </a:lnTo>
                <a:lnTo>
                  <a:pt x="46" y="6"/>
                </a:lnTo>
                <a:lnTo>
                  <a:pt x="32" y="12"/>
                </a:lnTo>
                <a:lnTo>
                  <a:pt x="22" y="18"/>
                </a:lnTo>
                <a:lnTo>
                  <a:pt x="16" y="22"/>
                </a:lnTo>
                <a:lnTo>
                  <a:pt x="11" y="26"/>
                </a:lnTo>
                <a:lnTo>
                  <a:pt x="8" y="31"/>
                </a:lnTo>
                <a:lnTo>
                  <a:pt x="4" y="36"/>
                </a:lnTo>
                <a:lnTo>
                  <a:pt x="2" y="41"/>
                </a:lnTo>
                <a:lnTo>
                  <a:pt x="1" y="46"/>
                </a:lnTo>
                <a:lnTo>
                  <a:pt x="0" y="52"/>
                </a:lnTo>
                <a:lnTo>
                  <a:pt x="0" y="57"/>
                </a:lnTo>
                <a:lnTo>
                  <a:pt x="1" y="63"/>
                </a:lnTo>
                <a:lnTo>
                  <a:pt x="3" y="68"/>
                </a:lnTo>
                <a:lnTo>
                  <a:pt x="4" y="71"/>
                </a:lnTo>
                <a:lnTo>
                  <a:pt x="17" y="66"/>
                </a:lnTo>
                <a:lnTo>
                  <a:pt x="17" y="64"/>
                </a:lnTo>
                <a:lnTo>
                  <a:pt x="17" y="60"/>
                </a:lnTo>
                <a:lnTo>
                  <a:pt x="18" y="55"/>
                </a:lnTo>
                <a:lnTo>
                  <a:pt x="21" y="51"/>
                </a:lnTo>
                <a:lnTo>
                  <a:pt x="27" y="47"/>
                </a:lnTo>
                <a:lnTo>
                  <a:pt x="33" y="43"/>
                </a:lnTo>
                <a:lnTo>
                  <a:pt x="46" y="38"/>
                </a:lnTo>
                <a:lnTo>
                  <a:pt x="58" y="35"/>
                </a:lnTo>
                <a:lnTo>
                  <a:pt x="77" y="32"/>
                </a:lnTo>
                <a:lnTo>
                  <a:pt x="97" y="31"/>
                </a:lnTo>
                <a:lnTo>
                  <a:pt x="109" y="31"/>
                </a:lnTo>
                <a:lnTo>
                  <a:pt x="120" y="31"/>
                </a:lnTo>
                <a:lnTo>
                  <a:pt x="130" y="32"/>
                </a:lnTo>
                <a:lnTo>
                  <a:pt x="139" y="34"/>
                </a:lnTo>
                <a:lnTo>
                  <a:pt x="146" y="36"/>
                </a:lnTo>
                <a:lnTo>
                  <a:pt x="152" y="39"/>
                </a:lnTo>
                <a:lnTo>
                  <a:pt x="153" y="40"/>
                </a:lnTo>
                <a:lnTo>
                  <a:pt x="156" y="44"/>
                </a:lnTo>
                <a:lnTo>
                  <a:pt x="158" y="50"/>
                </a:lnTo>
                <a:lnTo>
                  <a:pt x="157" y="54"/>
                </a:lnTo>
                <a:lnTo>
                  <a:pt x="155" y="57"/>
                </a:lnTo>
                <a:lnTo>
                  <a:pt x="152" y="61"/>
                </a:lnTo>
                <a:lnTo>
                  <a:pt x="146" y="65"/>
                </a:lnTo>
                <a:lnTo>
                  <a:pt x="137" y="69"/>
                </a:lnTo>
                <a:lnTo>
                  <a:pt x="127" y="73"/>
                </a:lnTo>
                <a:lnTo>
                  <a:pt x="116" y="76"/>
                </a:lnTo>
                <a:lnTo>
                  <a:pt x="106" y="79"/>
                </a:lnTo>
                <a:lnTo>
                  <a:pt x="98" y="80"/>
                </a:lnTo>
                <a:lnTo>
                  <a:pt x="91" y="81"/>
                </a:lnTo>
                <a:lnTo>
                  <a:pt x="80" y="82"/>
                </a:lnTo>
                <a:lnTo>
                  <a:pt x="71" y="82"/>
                </a:lnTo>
                <a:lnTo>
                  <a:pt x="56" y="82"/>
                </a:lnTo>
                <a:lnTo>
                  <a:pt x="42" y="80"/>
                </a:lnTo>
                <a:lnTo>
                  <a:pt x="34" y="78"/>
                </a:lnTo>
                <a:lnTo>
                  <a:pt x="28" y="75"/>
                </a:lnTo>
                <a:lnTo>
                  <a:pt x="23" y="73"/>
                </a:lnTo>
                <a:lnTo>
                  <a:pt x="19" y="69"/>
                </a:lnTo>
                <a:lnTo>
                  <a:pt x="17" y="66"/>
                </a:lnTo>
                <a:lnTo>
                  <a:pt x="4" y="71"/>
                </a:lnTo>
                <a:close/>
              </a:path>
            </a:pathLst>
          </a:custGeom>
          <a:solidFill>
            <a:srgbClr val="1F1A17"/>
          </a:solidFill>
          <a:ln w="0" cap="flat">
            <a:solidFill>
              <a:srgbClr val="1F1A17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4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5" name="Freeform 5"/>
          <p:cNvSpPr>
            <a:spLocks/>
          </p:cNvSpPr>
          <p:nvPr/>
        </p:nvSpPr>
        <p:spPr bwMode="auto">
          <a:xfrm rot="10800000">
            <a:off x="5244574" y="2960525"/>
            <a:ext cx="333375" cy="838200"/>
          </a:xfrm>
          <a:custGeom>
            <a:avLst/>
            <a:gdLst>
              <a:gd name="T0" fmla="*/ 0 w 175"/>
              <a:gd name="T1" fmla="*/ 80 h 489"/>
              <a:gd name="T2" fmla="*/ 0 w 175"/>
              <a:gd name="T3" fmla="*/ 76 h 489"/>
              <a:gd name="T4" fmla="*/ 1 w 175"/>
              <a:gd name="T5" fmla="*/ 66 h 489"/>
              <a:gd name="T6" fmla="*/ 5 w 175"/>
              <a:gd name="T7" fmla="*/ 56 h 489"/>
              <a:gd name="T8" fmla="*/ 11 w 175"/>
              <a:gd name="T9" fmla="*/ 45 h 489"/>
              <a:gd name="T10" fmla="*/ 20 w 175"/>
              <a:gd name="T11" fmla="*/ 35 h 489"/>
              <a:gd name="T12" fmla="*/ 33 w 175"/>
              <a:gd name="T13" fmla="*/ 25 h 489"/>
              <a:gd name="T14" fmla="*/ 44 w 175"/>
              <a:gd name="T15" fmla="*/ 18 h 489"/>
              <a:gd name="T16" fmla="*/ 53 w 175"/>
              <a:gd name="T17" fmla="*/ 14 h 489"/>
              <a:gd name="T18" fmla="*/ 63 w 175"/>
              <a:gd name="T19" fmla="*/ 9 h 489"/>
              <a:gd name="T20" fmla="*/ 81 w 175"/>
              <a:gd name="T21" fmla="*/ 4 h 489"/>
              <a:gd name="T22" fmla="*/ 98 w 175"/>
              <a:gd name="T23" fmla="*/ 1 h 489"/>
              <a:gd name="T24" fmla="*/ 117 w 175"/>
              <a:gd name="T25" fmla="*/ 0 h 489"/>
              <a:gd name="T26" fmla="*/ 130 w 175"/>
              <a:gd name="T27" fmla="*/ 2 h 489"/>
              <a:gd name="T28" fmla="*/ 144 w 175"/>
              <a:gd name="T29" fmla="*/ 6 h 489"/>
              <a:gd name="T30" fmla="*/ 156 w 175"/>
              <a:gd name="T31" fmla="*/ 11 h 489"/>
              <a:gd name="T32" fmla="*/ 165 w 175"/>
              <a:gd name="T33" fmla="*/ 19 h 489"/>
              <a:gd name="T34" fmla="*/ 171 w 175"/>
              <a:gd name="T35" fmla="*/ 28 h 489"/>
              <a:gd name="T36" fmla="*/ 173 w 175"/>
              <a:gd name="T37" fmla="*/ 33 h 489"/>
              <a:gd name="T38" fmla="*/ 174 w 175"/>
              <a:gd name="T39" fmla="*/ 45 h 489"/>
              <a:gd name="T40" fmla="*/ 173 w 175"/>
              <a:gd name="T41" fmla="*/ 56 h 489"/>
              <a:gd name="T42" fmla="*/ 168 w 175"/>
              <a:gd name="T43" fmla="*/ 67 h 489"/>
              <a:gd name="T44" fmla="*/ 159 w 175"/>
              <a:gd name="T45" fmla="*/ 79 h 489"/>
              <a:gd name="T46" fmla="*/ 147 w 175"/>
              <a:gd name="T47" fmla="*/ 89 h 489"/>
              <a:gd name="T48" fmla="*/ 135 w 175"/>
              <a:gd name="T49" fmla="*/ 99 h 489"/>
              <a:gd name="T50" fmla="*/ 120 w 175"/>
              <a:gd name="T51" fmla="*/ 107 h 489"/>
              <a:gd name="T52" fmla="*/ 102 w 175"/>
              <a:gd name="T53" fmla="*/ 113 h 489"/>
              <a:gd name="T54" fmla="*/ 84 w 175"/>
              <a:gd name="T55" fmla="*/ 117 h 489"/>
              <a:gd name="T56" fmla="*/ 70 w 175"/>
              <a:gd name="T57" fmla="*/ 119 h 489"/>
              <a:gd name="T58" fmla="*/ 53 w 175"/>
              <a:gd name="T59" fmla="*/ 118 h 489"/>
              <a:gd name="T60" fmla="*/ 37 w 175"/>
              <a:gd name="T61" fmla="*/ 115 h 489"/>
              <a:gd name="T62" fmla="*/ 28 w 175"/>
              <a:gd name="T63" fmla="*/ 112 h 489"/>
              <a:gd name="T64" fmla="*/ 20 w 175"/>
              <a:gd name="T65" fmla="*/ 108 h 489"/>
              <a:gd name="T66" fmla="*/ 0 w 175"/>
              <a:gd name="T67" fmla="*/ 488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5" h="489">
                <a:moveTo>
                  <a:pt x="0" y="488"/>
                </a:moveTo>
                <a:lnTo>
                  <a:pt x="0" y="80"/>
                </a:lnTo>
                <a:lnTo>
                  <a:pt x="0" y="76"/>
                </a:lnTo>
                <a:lnTo>
                  <a:pt x="0" y="71"/>
                </a:lnTo>
                <a:lnTo>
                  <a:pt x="1" y="66"/>
                </a:lnTo>
                <a:lnTo>
                  <a:pt x="3" y="61"/>
                </a:lnTo>
                <a:lnTo>
                  <a:pt x="5" y="56"/>
                </a:lnTo>
                <a:lnTo>
                  <a:pt x="8" y="51"/>
                </a:lnTo>
                <a:lnTo>
                  <a:pt x="11" y="45"/>
                </a:lnTo>
                <a:lnTo>
                  <a:pt x="15" y="40"/>
                </a:lnTo>
                <a:lnTo>
                  <a:pt x="20" y="35"/>
                </a:lnTo>
                <a:lnTo>
                  <a:pt x="27" y="29"/>
                </a:lnTo>
                <a:lnTo>
                  <a:pt x="33" y="25"/>
                </a:lnTo>
                <a:lnTo>
                  <a:pt x="39" y="21"/>
                </a:lnTo>
                <a:lnTo>
                  <a:pt x="44" y="18"/>
                </a:lnTo>
                <a:lnTo>
                  <a:pt x="47" y="16"/>
                </a:lnTo>
                <a:lnTo>
                  <a:pt x="53" y="14"/>
                </a:lnTo>
                <a:lnTo>
                  <a:pt x="60" y="11"/>
                </a:lnTo>
                <a:lnTo>
                  <a:pt x="63" y="9"/>
                </a:lnTo>
                <a:lnTo>
                  <a:pt x="72" y="6"/>
                </a:lnTo>
                <a:lnTo>
                  <a:pt x="81" y="4"/>
                </a:lnTo>
                <a:lnTo>
                  <a:pt x="89" y="2"/>
                </a:lnTo>
                <a:lnTo>
                  <a:pt x="98" y="1"/>
                </a:lnTo>
                <a:lnTo>
                  <a:pt x="106" y="0"/>
                </a:lnTo>
                <a:lnTo>
                  <a:pt x="117" y="0"/>
                </a:lnTo>
                <a:lnTo>
                  <a:pt x="124" y="1"/>
                </a:lnTo>
                <a:lnTo>
                  <a:pt x="130" y="2"/>
                </a:lnTo>
                <a:lnTo>
                  <a:pt x="137" y="3"/>
                </a:lnTo>
                <a:lnTo>
                  <a:pt x="144" y="6"/>
                </a:lnTo>
                <a:lnTo>
                  <a:pt x="150" y="9"/>
                </a:lnTo>
                <a:lnTo>
                  <a:pt x="156" y="11"/>
                </a:lnTo>
                <a:lnTo>
                  <a:pt x="161" y="15"/>
                </a:lnTo>
                <a:lnTo>
                  <a:pt x="165" y="19"/>
                </a:lnTo>
                <a:lnTo>
                  <a:pt x="168" y="24"/>
                </a:lnTo>
                <a:lnTo>
                  <a:pt x="171" y="28"/>
                </a:lnTo>
                <a:lnTo>
                  <a:pt x="172" y="31"/>
                </a:lnTo>
                <a:lnTo>
                  <a:pt x="173" y="33"/>
                </a:lnTo>
                <a:lnTo>
                  <a:pt x="174" y="39"/>
                </a:lnTo>
                <a:lnTo>
                  <a:pt x="174" y="45"/>
                </a:lnTo>
                <a:lnTo>
                  <a:pt x="174" y="51"/>
                </a:lnTo>
                <a:lnTo>
                  <a:pt x="173" y="56"/>
                </a:lnTo>
                <a:lnTo>
                  <a:pt x="171" y="62"/>
                </a:lnTo>
                <a:lnTo>
                  <a:pt x="168" y="67"/>
                </a:lnTo>
                <a:lnTo>
                  <a:pt x="164" y="73"/>
                </a:lnTo>
                <a:lnTo>
                  <a:pt x="159" y="79"/>
                </a:lnTo>
                <a:lnTo>
                  <a:pt x="153" y="84"/>
                </a:lnTo>
                <a:lnTo>
                  <a:pt x="147" y="89"/>
                </a:lnTo>
                <a:lnTo>
                  <a:pt x="141" y="95"/>
                </a:lnTo>
                <a:lnTo>
                  <a:pt x="135" y="99"/>
                </a:lnTo>
                <a:lnTo>
                  <a:pt x="126" y="104"/>
                </a:lnTo>
                <a:lnTo>
                  <a:pt x="120" y="107"/>
                </a:lnTo>
                <a:lnTo>
                  <a:pt x="111" y="110"/>
                </a:lnTo>
                <a:lnTo>
                  <a:pt x="102" y="113"/>
                </a:lnTo>
                <a:lnTo>
                  <a:pt x="93" y="115"/>
                </a:lnTo>
                <a:lnTo>
                  <a:pt x="84" y="117"/>
                </a:lnTo>
                <a:lnTo>
                  <a:pt x="77" y="118"/>
                </a:lnTo>
                <a:lnTo>
                  <a:pt x="70" y="119"/>
                </a:lnTo>
                <a:lnTo>
                  <a:pt x="61" y="119"/>
                </a:lnTo>
                <a:lnTo>
                  <a:pt x="53" y="118"/>
                </a:lnTo>
                <a:lnTo>
                  <a:pt x="45" y="117"/>
                </a:lnTo>
                <a:lnTo>
                  <a:pt x="37" y="115"/>
                </a:lnTo>
                <a:lnTo>
                  <a:pt x="32" y="114"/>
                </a:lnTo>
                <a:lnTo>
                  <a:pt x="28" y="112"/>
                </a:lnTo>
                <a:lnTo>
                  <a:pt x="24" y="110"/>
                </a:lnTo>
                <a:lnTo>
                  <a:pt x="20" y="108"/>
                </a:lnTo>
                <a:lnTo>
                  <a:pt x="20" y="488"/>
                </a:lnTo>
                <a:lnTo>
                  <a:pt x="0" y="488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4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6" name="Freeform 6"/>
          <p:cNvSpPr>
            <a:spLocks/>
          </p:cNvSpPr>
          <p:nvPr/>
        </p:nvSpPr>
        <p:spPr bwMode="auto">
          <a:xfrm>
            <a:off x="5244574" y="5123472"/>
            <a:ext cx="547688" cy="839788"/>
          </a:xfrm>
          <a:custGeom>
            <a:avLst/>
            <a:gdLst>
              <a:gd name="T0" fmla="*/ 258 w 288"/>
              <a:gd name="T1" fmla="*/ 221 h 489"/>
              <a:gd name="T2" fmla="*/ 237 w 288"/>
              <a:gd name="T3" fmla="*/ 198 h 489"/>
              <a:gd name="T4" fmla="*/ 216 w 288"/>
              <a:gd name="T5" fmla="*/ 175 h 489"/>
              <a:gd name="T6" fmla="*/ 195 w 288"/>
              <a:gd name="T7" fmla="*/ 150 h 489"/>
              <a:gd name="T8" fmla="*/ 179 w 288"/>
              <a:gd name="T9" fmla="*/ 123 h 489"/>
              <a:gd name="T10" fmla="*/ 174 w 288"/>
              <a:gd name="T11" fmla="*/ 103 h 489"/>
              <a:gd name="T12" fmla="*/ 185 w 288"/>
              <a:gd name="T13" fmla="*/ 95 h 489"/>
              <a:gd name="T14" fmla="*/ 215 w 288"/>
              <a:gd name="T15" fmla="*/ 118 h 489"/>
              <a:gd name="T16" fmla="*/ 239 w 288"/>
              <a:gd name="T17" fmla="*/ 141 h 489"/>
              <a:gd name="T18" fmla="*/ 256 w 288"/>
              <a:gd name="T19" fmla="*/ 166 h 489"/>
              <a:gd name="T20" fmla="*/ 266 w 288"/>
              <a:gd name="T21" fmla="*/ 191 h 489"/>
              <a:gd name="T22" fmla="*/ 270 w 288"/>
              <a:gd name="T23" fmla="*/ 218 h 489"/>
              <a:gd name="T24" fmla="*/ 279 w 288"/>
              <a:gd name="T25" fmla="*/ 227 h 489"/>
              <a:gd name="T26" fmla="*/ 281 w 288"/>
              <a:gd name="T27" fmla="*/ 192 h 489"/>
              <a:gd name="T28" fmla="*/ 274 w 288"/>
              <a:gd name="T29" fmla="*/ 161 h 489"/>
              <a:gd name="T30" fmla="*/ 270 w 288"/>
              <a:gd name="T31" fmla="*/ 150 h 489"/>
              <a:gd name="T32" fmla="*/ 251 w 288"/>
              <a:gd name="T33" fmla="*/ 119 h 489"/>
              <a:gd name="T34" fmla="*/ 240 w 288"/>
              <a:gd name="T35" fmla="*/ 105 h 489"/>
              <a:gd name="T36" fmla="*/ 230 w 288"/>
              <a:gd name="T37" fmla="*/ 93 h 489"/>
              <a:gd name="T38" fmla="*/ 217 w 288"/>
              <a:gd name="T39" fmla="*/ 82 h 489"/>
              <a:gd name="T40" fmla="*/ 201 w 288"/>
              <a:gd name="T41" fmla="*/ 65 h 489"/>
              <a:gd name="T42" fmla="*/ 188 w 288"/>
              <a:gd name="T43" fmla="*/ 50 h 489"/>
              <a:gd name="T44" fmla="*/ 178 w 288"/>
              <a:gd name="T45" fmla="*/ 31 h 489"/>
              <a:gd name="T46" fmla="*/ 173 w 288"/>
              <a:gd name="T47" fmla="*/ 9 h 489"/>
              <a:gd name="T48" fmla="*/ 173 w 288"/>
              <a:gd name="T49" fmla="*/ 0 h 489"/>
              <a:gd name="T50" fmla="*/ 150 w 288"/>
              <a:gd name="T51" fmla="*/ 377 h 489"/>
              <a:gd name="T52" fmla="*/ 129 w 288"/>
              <a:gd name="T53" fmla="*/ 371 h 489"/>
              <a:gd name="T54" fmla="*/ 106 w 288"/>
              <a:gd name="T55" fmla="*/ 369 h 489"/>
              <a:gd name="T56" fmla="*/ 72 w 288"/>
              <a:gd name="T57" fmla="*/ 375 h 489"/>
              <a:gd name="T58" fmla="*/ 47 w 288"/>
              <a:gd name="T59" fmla="*/ 385 h 489"/>
              <a:gd name="T60" fmla="*/ 21 w 288"/>
              <a:gd name="T61" fmla="*/ 403 h 489"/>
              <a:gd name="T62" fmla="*/ 7 w 288"/>
              <a:gd name="T63" fmla="*/ 420 h 489"/>
              <a:gd name="T64" fmla="*/ 0 w 288"/>
              <a:gd name="T65" fmla="*/ 437 h 489"/>
              <a:gd name="T66" fmla="*/ 2 w 288"/>
              <a:gd name="T67" fmla="*/ 454 h 489"/>
              <a:gd name="T68" fmla="*/ 10 w 288"/>
              <a:gd name="T69" fmla="*/ 469 h 489"/>
              <a:gd name="T70" fmla="*/ 24 w 288"/>
              <a:gd name="T71" fmla="*/ 479 h 489"/>
              <a:gd name="T72" fmla="*/ 55 w 288"/>
              <a:gd name="T73" fmla="*/ 488 h 489"/>
              <a:gd name="T74" fmla="*/ 85 w 288"/>
              <a:gd name="T75" fmla="*/ 485 h 489"/>
              <a:gd name="T76" fmla="*/ 111 w 288"/>
              <a:gd name="T77" fmla="*/ 478 h 489"/>
              <a:gd name="T78" fmla="*/ 130 w 288"/>
              <a:gd name="T79" fmla="*/ 469 h 489"/>
              <a:gd name="T80" fmla="*/ 147 w 288"/>
              <a:gd name="T81" fmla="*/ 458 h 489"/>
              <a:gd name="T82" fmla="*/ 164 w 288"/>
              <a:gd name="T83" fmla="*/ 441 h 489"/>
              <a:gd name="T84" fmla="*/ 173 w 288"/>
              <a:gd name="T85" fmla="*/ 188 h 489"/>
              <a:gd name="T86" fmla="*/ 181 w 288"/>
              <a:gd name="T87" fmla="*/ 193 h 489"/>
              <a:gd name="T88" fmla="*/ 193 w 288"/>
              <a:gd name="T89" fmla="*/ 202 h 489"/>
              <a:gd name="T90" fmla="*/ 216 w 288"/>
              <a:gd name="T91" fmla="*/ 217 h 489"/>
              <a:gd name="T92" fmla="*/ 228 w 288"/>
              <a:gd name="T93" fmla="*/ 226 h 489"/>
              <a:gd name="T94" fmla="*/ 250 w 288"/>
              <a:gd name="T95" fmla="*/ 244 h 489"/>
              <a:gd name="T96" fmla="*/ 262 w 288"/>
              <a:gd name="T97" fmla="*/ 259 h 489"/>
              <a:gd name="T98" fmla="*/ 272 w 288"/>
              <a:gd name="T99" fmla="*/ 277 h 489"/>
              <a:gd name="T100" fmla="*/ 277 w 288"/>
              <a:gd name="T101" fmla="*/ 309 h 489"/>
              <a:gd name="T102" fmla="*/ 275 w 288"/>
              <a:gd name="T103" fmla="*/ 333 h 489"/>
              <a:gd name="T104" fmla="*/ 267 w 288"/>
              <a:gd name="T105" fmla="*/ 362 h 489"/>
              <a:gd name="T106" fmla="*/ 264 w 288"/>
              <a:gd name="T107" fmla="*/ 386 h 489"/>
              <a:gd name="T108" fmla="*/ 278 w 288"/>
              <a:gd name="T109" fmla="*/ 356 h 489"/>
              <a:gd name="T110" fmla="*/ 285 w 288"/>
              <a:gd name="T111" fmla="*/ 326 h 489"/>
              <a:gd name="T112" fmla="*/ 287 w 288"/>
              <a:gd name="T113" fmla="*/ 299 h 489"/>
              <a:gd name="T114" fmla="*/ 284 w 288"/>
              <a:gd name="T115" fmla="*/ 277 h 489"/>
              <a:gd name="T116" fmla="*/ 276 w 288"/>
              <a:gd name="T117" fmla="*/ 25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8" h="489">
                <a:moveTo>
                  <a:pt x="270" y="237"/>
                </a:moveTo>
                <a:lnTo>
                  <a:pt x="264" y="229"/>
                </a:lnTo>
                <a:lnTo>
                  <a:pt x="258" y="221"/>
                </a:lnTo>
                <a:lnTo>
                  <a:pt x="252" y="213"/>
                </a:lnTo>
                <a:lnTo>
                  <a:pt x="245" y="206"/>
                </a:lnTo>
                <a:lnTo>
                  <a:pt x="237" y="198"/>
                </a:lnTo>
                <a:lnTo>
                  <a:pt x="233" y="194"/>
                </a:lnTo>
                <a:lnTo>
                  <a:pt x="225" y="185"/>
                </a:lnTo>
                <a:lnTo>
                  <a:pt x="216" y="175"/>
                </a:lnTo>
                <a:lnTo>
                  <a:pt x="212" y="170"/>
                </a:lnTo>
                <a:lnTo>
                  <a:pt x="203" y="160"/>
                </a:lnTo>
                <a:lnTo>
                  <a:pt x="195" y="150"/>
                </a:lnTo>
                <a:lnTo>
                  <a:pt x="188" y="140"/>
                </a:lnTo>
                <a:lnTo>
                  <a:pt x="183" y="131"/>
                </a:lnTo>
                <a:lnTo>
                  <a:pt x="179" y="123"/>
                </a:lnTo>
                <a:lnTo>
                  <a:pt x="177" y="115"/>
                </a:lnTo>
                <a:lnTo>
                  <a:pt x="175" y="107"/>
                </a:lnTo>
                <a:lnTo>
                  <a:pt x="174" y="103"/>
                </a:lnTo>
                <a:lnTo>
                  <a:pt x="173" y="99"/>
                </a:lnTo>
                <a:lnTo>
                  <a:pt x="173" y="88"/>
                </a:lnTo>
                <a:lnTo>
                  <a:pt x="185" y="95"/>
                </a:lnTo>
                <a:lnTo>
                  <a:pt x="196" y="102"/>
                </a:lnTo>
                <a:lnTo>
                  <a:pt x="206" y="110"/>
                </a:lnTo>
                <a:lnTo>
                  <a:pt x="215" y="118"/>
                </a:lnTo>
                <a:lnTo>
                  <a:pt x="224" y="125"/>
                </a:lnTo>
                <a:lnTo>
                  <a:pt x="232" y="133"/>
                </a:lnTo>
                <a:lnTo>
                  <a:pt x="239" y="141"/>
                </a:lnTo>
                <a:lnTo>
                  <a:pt x="246" y="149"/>
                </a:lnTo>
                <a:lnTo>
                  <a:pt x="251" y="157"/>
                </a:lnTo>
                <a:lnTo>
                  <a:pt x="256" y="166"/>
                </a:lnTo>
                <a:lnTo>
                  <a:pt x="260" y="174"/>
                </a:lnTo>
                <a:lnTo>
                  <a:pt x="264" y="183"/>
                </a:lnTo>
                <a:lnTo>
                  <a:pt x="266" y="191"/>
                </a:lnTo>
                <a:lnTo>
                  <a:pt x="268" y="200"/>
                </a:lnTo>
                <a:lnTo>
                  <a:pt x="269" y="209"/>
                </a:lnTo>
                <a:lnTo>
                  <a:pt x="270" y="218"/>
                </a:lnTo>
                <a:lnTo>
                  <a:pt x="270" y="227"/>
                </a:lnTo>
                <a:lnTo>
                  <a:pt x="277" y="240"/>
                </a:lnTo>
                <a:lnTo>
                  <a:pt x="279" y="227"/>
                </a:lnTo>
                <a:lnTo>
                  <a:pt x="281" y="219"/>
                </a:lnTo>
                <a:lnTo>
                  <a:pt x="282" y="204"/>
                </a:lnTo>
                <a:lnTo>
                  <a:pt x="281" y="192"/>
                </a:lnTo>
                <a:lnTo>
                  <a:pt x="279" y="182"/>
                </a:lnTo>
                <a:lnTo>
                  <a:pt x="277" y="171"/>
                </a:lnTo>
                <a:lnTo>
                  <a:pt x="274" y="161"/>
                </a:lnTo>
                <a:lnTo>
                  <a:pt x="272" y="155"/>
                </a:lnTo>
                <a:lnTo>
                  <a:pt x="271" y="152"/>
                </a:lnTo>
                <a:lnTo>
                  <a:pt x="270" y="150"/>
                </a:lnTo>
                <a:lnTo>
                  <a:pt x="264" y="140"/>
                </a:lnTo>
                <a:lnTo>
                  <a:pt x="258" y="129"/>
                </a:lnTo>
                <a:lnTo>
                  <a:pt x="251" y="119"/>
                </a:lnTo>
                <a:lnTo>
                  <a:pt x="248" y="115"/>
                </a:lnTo>
                <a:lnTo>
                  <a:pt x="243" y="109"/>
                </a:lnTo>
                <a:lnTo>
                  <a:pt x="240" y="105"/>
                </a:lnTo>
                <a:lnTo>
                  <a:pt x="236" y="101"/>
                </a:lnTo>
                <a:lnTo>
                  <a:pt x="234" y="99"/>
                </a:lnTo>
                <a:lnTo>
                  <a:pt x="230" y="93"/>
                </a:lnTo>
                <a:lnTo>
                  <a:pt x="225" y="90"/>
                </a:lnTo>
                <a:lnTo>
                  <a:pt x="222" y="86"/>
                </a:lnTo>
                <a:lnTo>
                  <a:pt x="217" y="82"/>
                </a:lnTo>
                <a:lnTo>
                  <a:pt x="212" y="76"/>
                </a:lnTo>
                <a:lnTo>
                  <a:pt x="204" y="69"/>
                </a:lnTo>
                <a:lnTo>
                  <a:pt x="201" y="65"/>
                </a:lnTo>
                <a:lnTo>
                  <a:pt x="196" y="60"/>
                </a:lnTo>
                <a:lnTo>
                  <a:pt x="192" y="56"/>
                </a:lnTo>
                <a:lnTo>
                  <a:pt x="188" y="50"/>
                </a:lnTo>
                <a:lnTo>
                  <a:pt x="184" y="43"/>
                </a:lnTo>
                <a:lnTo>
                  <a:pt x="181" y="36"/>
                </a:lnTo>
                <a:lnTo>
                  <a:pt x="178" y="31"/>
                </a:lnTo>
                <a:lnTo>
                  <a:pt x="175" y="23"/>
                </a:lnTo>
                <a:lnTo>
                  <a:pt x="174" y="16"/>
                </a:lnTo>
                <a:lnTo>
                  <a:pt x="173" y="9"/>
                </a:lnTo>
                <a:lnTo>
                  <a:pt x="173" y="1"/>
                </a:lnTo>
                <a:lnTo>
                  <a:pt x="173" y="0"/>
                </a:lnTo>
                <a:lnTo>
                  <a:pt x="154" y="1"/>
                </a:lnTo>
                <a:lnTo>
                  <a:pt x="154" y="380"/>
                </a:lnTo>
                <a:lnTo>
                  <a:pt x="150" y="377"/>
                </a:lnTo>
                <a:lnTo>
                  <a:pt x="146" y="375"/>
                </a:lnTo>
                <a:lnTo>
                  <a:pt x="137" y="373"/>
                </a:lnTo>
                <a:lnTo>
                  <a:pt x="129" y="371"/>
                </a:lnTo>
                <a:lnTo>
                  <a:pt x="122" y="370"/>
                </a:lnTo>
                <a:lnTo>
                  <a:pt x="114" y="369"/>
                </a:lnTo>
                <a:lnTo>
                  <a:pt x="106" y="369"/>
                </a:lnTo>
                <a:lnTo>
                  <a:pt x="89" y="371"/>
                </a:lnTo>
                <a:lnTo>
                  <a:pt x="80" y="373"/>
                </a:lnTo>
                <a:lnTo>
                  <a:pt x="72" y="375"/>
                </a:lnTo>
                <a:lnTo>
                  <a:pt x="63" y="378"/>
                </a:lnTo>
                <a:lnTo>
                  <a:pt x="55" y="381"/>
                </a:lnTo>
                <a:lnTo>
                  <a:pt x="47" y="385"/>
                </a:lnTo>
                <a:lnTo>
                  <a:pt x="40" y="389"/>
                </a:lnTo>
                <a:lnTo>
                  <a:pt x="27" y="398"/>
                </a:lnTo>
                <a:lnTo>
                  <a:pt x="21" y="403"/>
                </a:lnTo>
                <a:lnTo>
                  <a:pt x="16" y="409"/>
                </a:lnTo>
                <a:lnTo>
                  <a:pt x="11" y="415"/>
                </a:lnTo>
                <a:lnTo>
                  <a:pt x="7" y="420"/>
                </a:lnTo>
                <a:lnTo>
                  <a:pt x="4" y="426"/>
                </a:lnTo>
                <a:lnTo>
                  <a:pt x="2" y="432"/>
                </a:lnTo>
                <a:lnTo>
                  <a:pt x="0" y="437"/>
                </a:lnTo>
                <a:lnTo>
                  <a:pt x="0" y="443"/>
                </a:lnTo>
                <a:lnTo>
                  <a:pt x="0" y="448"/>
                </a:lnTo>
                <a:lnTo>
                  <a:pt x="2" y="454"/>
                </a:lnTo>
                <a:lnTo>
                  <a:pt x="2" y="457"/>
                </a:lnTo>
                <a:lnTo>
                  <a:pt x="6" y="464"/>
                </a:lnTo>
                <a:lnTo>
                  <a:pt x="10" y="469"/>
                </a:lnTo>
                <a:lnTo>
                  <a:pt x="14" y="473"/>
                </a:lnTo>
                <a:lnTo>
                  <a:pt x="18" y="476"/>
                </a:lnTo>
                <a:lnTo>
                  <a:pt x="24" y="479"/>
                </a:lnTo>
                <a:lnTo>
                  <a:pt x="30" y="482"/>
                </a:lnTo>
                <a:lnTo>
                  <a:pt x="40" y="485"/>
                </a:lnTo>
                <a:lnTo>
                  <a:pt x="55" y="488"/>
                </a:lnTo>
                <a:lnTo>
                  <a:pt x="64" y="488"/>
                </a:lnTo>
                <a:lnTo>
                  <a:pt x="76" y="487"/>
                </a:lnTo>
                <a:lnTo>
                  <a:pt x="85" y="485"/>
                </a:lnTo>
                <a:lnTo>
                  <a:pt x="94" y="484"/>
                </a:lnTo>
                <a:lnTo>
                  <a:pt x="103" y="482"/>
                </a:lnTo>
                <a:lnTo>
                  <a:pt x="111" y="478"/>
                </a:lnTo>
                <a:lnTo>
                  <a:pt x="119" y="475"/>
                </a:lnTo>
                <a:lnTo>
                  <a:pt x="127" y="471"/>
                </a:lnTo>
                <a:lnTo>
                  <a:pt x="130" y="469"/>
                </a:lnTo>
                <a:lnTo>
                  <a:pt x="134" y="468"/>
                </a:lnTo>
                <a:lnTo>
                  <a:pt x="141" y="463"/>
                </a:lnTo>
                <a:lnTo>
                  <a:pt x="147" y="458"/>
                </a:lnTo>
                <a:lnTo>
                  <a:pt x="153" y="453"/>
                </a:lnTo>
                <a:lnTo>
                  <a:pt x="159" y="448"/>
                </a:lnTo>
                <a:lnTo>
                  <a:pt x="164" y="441"/>
                </a:lnTo>
                <a:lnTo>
                  <a:pt x="168" y="434"/>
                </a:lnTo>
                <a:lnTo>
                  <a:pt x="173" y="421"/>
                </a:lnTo>
                <a:lnTo>
                  <a:pt x="173" y="188"/>
                </a:lnTo>
                <a:lnTo>
                  <a:pt x="175" y="189"/>
                </a:lnTo>
                <a:lnTo>
                  <a:pt x="178" y="191"/>
                </a:lnTo>
                <a:lnTo>
                  <a:pt x="181" y="193"/>
                </a:lnTo>
                <a:lnTo>
                  <a:pt x="185" y="196"/>
                </a:lnTo>
                <a:lnTo>
                  <a:pt x="188" y="198"/>
                </a:lnTo>
                <a:lnTo>
                  <a:pt x="193" y="202"/>
                </a:lnTo>
                <a:lnTo>
                  <a:pt x="198" y="205"/>
                </a:lnTo>
                <a:lnTo>
                  <a:pt x="204" y="209"/>
                </a:lnTo>
                <a:lnTo>
                  <a:pt x="216" y="217"/>
                </a:lnTo>
                <a:lnTo>
                  <a:pt x="221" y="220"/>
                </a:lnTo>
                <a:lnTo>
                  <a:pt x="226" y="224"/>
                </a:lnTo>
                <a:lnTo>
                  <a:pt x="228" y="226"/>
                </a:lnTo>
                <a:lnTo>
                  <a:pt x="235" y="231"/>
                </a:lnTo>
                <a:lnTo>
                  <a:pt x="243" y="238"/>
                </a:lnTo>
                <a:lnTo>
                  <a:pt x="250" y="244"/>
                </a:lnTo>
                <a:lnTo>
                  <a:pt x="257" y="251"/>
                </a:lnTo>
                <a:lnTo>
                  <a:pt x="259" y="255"/>
                </a:lnTo>
                <a:lnTo>
                  <a:pt x="262" y="259"/>
                </a:lnTo>
                <a:lnTo>
                  <a:pt x="268" y="268"/>
                </a:lnTo>
                <a:lnTo>
                  <a:pt x="270" y="272"/>
                </a:lnTo>
                <a:lnTo>
                  <a:pt x="272" y="277"/>
                </a:lnTo>
                <a:lnTo>
                  <a:pt x="275" y="287"/>
                </a:lnTo>
                <a:lnTo>
                  <a:pt x="277" y="297"/>
                </a:lnTo>
                <a:lnTo>
                  <a:pt x="277" y="309"/>
                </a:lnTo>
                <a:lnTo>
                  <a:pt x="277" y="316"/>
                </a:lnTo>
                <a:lnTo>
                  <a:pt x="276" y="324"/>
                </a:lnTo>
                <a:lnTo>
                  <a:pt x="275" y="333"/>
                </a:lnTo>
                <a:lnTo>
                  <a:pt x="272" y="342"/>
                </a:lnTo>
                <a:lnTo>
                  <a:pt x="270" y="352"/>
                </a:lnTo>
                <a:lnTo>
                  <a:pt x="267" y="362"/>
                </a:lnTo>
                <a:lnTo>
                  <a:pt x="263" y="372"/>
                </a:lnTo>
                <a:lnTo>
                  <a:pt x="259" y="384"/>
                </a:lnTo>
                <a:lnTo>
                  <a:pt x="264" y="386"/>
                </a:lnTo>
                <a:lnTo>
                  <a:pt x="269" y="376"/>
                </a:lnTo>
                <a:lnTo>
                  <a:pt x="274" y="366"/>
                </a:lnTo>
                <a:lnTo>
                  <a:pt x="278" y="356"/>
                </a:lnTo>
                <a:lnTo>
                  <a:pt x="281" y="346"/>
                </a:lnTo>
                <a:lnTo>
                  <a:pt x="283" y="336"/>
                </a:lnTo>
                <a:lnTo>
                  <a:pt x="285" y="326"/>
                </a:lnTo>
                <a:lnTo>
                  <a:pt x="286" y="316"/>
                </a:lnTo>
                <a:lnTo>
                  <a:pt x="287" y="306"/>
                </a:lnTo>
                <a:lnTo>
                  <a:pt x="287" y="299"/>
                </a:lnTo>
                <a:lnTo>
                  <a:pt x="286" y="291"/>
                </a:lnTo>
                <a:lnTo>
                  <a:pt x="285" y="284"/>
                </a:lnTo>
                <a:lnTo>
                  <a:pt x="284" y="277"/>
                </a:lnTo>
                <a:lnTo>
                  <a:pt x="280" y="263"/>
                </a:lnTo>
                <a:lnTo>
                  <a:pt x="278" y="256"/>
                </a:lnTo>
                <a:lnTo>
                  <a:pt x="276" y="250"/>
                </a:lnTo>
                <a:lnTo>
                  <a:pt x="272" y="240"/>
                </a:lnTo>
                <a:lnTo>
                  <a:pt x="270" y="237"/>
                </a:lnTo>
                <a:close/>
              </a:path>
            </a:pathLst>
          </a:custGeom>
          <a:solidFill>
            <a:srgbClr val="121415"/>
          </a:solidFill>
          <a:ln w="0" cap="flat">
            <a:solidFill>
              <a:srgbClr val="121415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4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7" name="Freeform 7"/>
          <p:cNvSpPr>
            <a:spLocks/>
          </p:cNvSpPr>
          <p:nvPr/>
        </p:nvSpPr>
        <p:spPr bwMode="auto">
          <a:xfrm>
            <a:off x="5244574" y="2003781"/>
            <a:ext cx="334963" cy="820738"/>
          </a:xfrm>
          <a:custGeom>
            <a:avLst/>
            <a:gdLst>
              <a:gd name="T0" fmla="*/ 155 w 176"/>
              <a:gd name="T1" fmla="*/ 370 h 478"/>
              <a:gd name="T2" fmla="*/ 175 w 176"/>
              <a:gd name="T3" fmla="*/ 0 h 478"/>
              <a:gd name="T4" fmla="*/ 175 w 176"/>
              <a:gd name="T5" fmla="*/ 402 h 478"/>
              <a:gd name="T6" fmla="*/ 174 w 176"/>
              <a:gd name="T7" fmla="*/ 411 h 478"/>
              <a:gd name="T8" fmla="*/ 170 w 176"/>
              <a:gd name="T9" fmla="*/ 422 h 478"/>
              <a:gd name="T10" fmla="*/ 164 w 176"/>
              <a:gd name="T11" fmla="*/ 432 h 478"/>
              <a:gd name="T12" fmla="*/ 154 w 176"/>
              <a:gd name="T13" fmla="*/ 443 h 478"/>
              <a:gd name="T14" fmla="*/ 142 w 176"/>
              <a:gd name="T15" fmla="*/ 452 h 478"/>
              <a:gd name="T16" fmla="*/ 132 w 176"/>
              <a:gd name="T17" fmla="*/ 459 h 478"/>
              <a:gd name="T18" fmla="*/ 122 w 176"/>
              <a:gd name="T19" fmla="*/ 465 h 478"/>
              <a:gd name="T20" fmla="*/ 112 w 176"/>
              <a:gd name="T21" fmla="*/ 469 h 478"/>
              <a:gd name="T22" fmla="*/ 94 w 176"/>
              <a:gd name="T23" fmla="*/ 474 h 478"/>
              <a:gd name="T24" fmla="*/ 78 w 176"/>
              <a:gd name="T25" fmla="*/ 476 h 478"/>
              <a:gd name="T26" fmla="*/ 61 w 176"/>
              <a:gd name="T27" fmla="*/ 477 h 478"/>
              <a:gd name="T28" fmla="*/ 46 w 176"/>
              <a:gd name="T29" fmla="*/ 476 h 478"/>
              <a:gd name="T30" fmla="*/ 31 w 176"/>
              <a:gd name="T31" fmla="*/ 472 h 478"/>
              <a:gd name="T32" fmla="*/ 19 w 176"/>
              <a:gd name="T33" fmla="*/ 466 h 478"/>
              <a:gd name="T34" fmla="*/ 10 w 176"/>
              <a:gd name="T35" fmla="*/ 459 h 478"/>
              <a:gd name="T36" fmla="*/ 4 w 176"/>
              <a:gd name="T37" fmla="*/ 449 h 478"/>
              <a:gd name="T38" fmla="*/ 2 w 176"/>
              <a:gd name="T39" fmla="*/ 443 h 478"/>
              <a:gd name="T40" fmla="*/ 0 w 176"/>
              <a:gd name="T41" fmla="*/ 433 h 478"/>
              <a:gd name="T42" fmla="*/ 2 w 176"/>
              <a:gd name="T43" fmla="*/ 422 h 478"/>
              <a:gd name="T44" fmla="*/ 8 w 176"/>
              <a:gd name="T45" fmla="*/ 410 h 478"/>
              <a:gd name="T46" fmla="*/ 16 w 176"/>
              <a:gd name="T47" fmla="*/ 399 h 478"/>
              <a:gd name="T48" fmla="*/ 27 w 176"/>
              <a:gd name="T49" fmla="*/ 387 h 478"/>
              <a:gd name="T50" fmla="*/ 41 w 176"/>
              <a:gd name="T51" fmla="*/ 379 h 478"/>
              <a:gd name="T52" fmla="*/ 56 w 176"/>
              <a:gd name="T53" fmla="*/ 371 h 478"/>
              <a:gd name="T54" fmla="*/ 75 w 176"/>
              <a:gd name="T55" fmla="*/ 364 h 478"/>
              <a:gd name="T56" fmla="*/ 88 w 176"/>
              <a:gd name="T57" fmla="*/ 361 h 478"/>
              <a:gd name="T58" fmla="*/ 106 w 176"/>
              <a:gd name="T59" fmla="*/ 358 h 478"/>
              <a:gd name="T60" fmla="*/ 123 w 176"/>
              <a:gd name="T61" fmla="*/ 357 h 478"/>
              <a:gd name="T62" fmla="*/ 151 w 176"/>
              <a:gd name="T63" fmla="*/ 367 h 478"/>
              <a:gd name="T64" fmla="*/ 134 w 176"/>
              <a:gd name="T65" fmla="*/ 377 h 478"/>
              <a:gd name="T66" fmla="*/ 125 w 176"/>
              <a:gd name="T67" fmla="*/ 377 h 478"/>
              <a:gd name="T68" fmla="*/ 108 w 176"/>
              <a:gd name="T69" fmla="*/ 380 h 478"/>
              <a:gd name="T70" fmla="*/ 96 w 176"/>
              <a:gd name="T71" fmla="*/ 384 h 478"/>
              <a:gd name="T72" fmla="*/ 78 w 176"/>
              <a:gd name="T73" fmla="*/ 392 h 478"/>
              <a:gd name="T74" fmla="*/ 65 w 176"/>
              <a:gd name="T75" fmla="*/ 398 h 478"/>
              <a:gd name="T76" fmla="*/ 54 w 176"/>
              <a:gd name="T77" fmla="*/ 404 h 478"/>
              <a:gd name="T78" fmla="*/ 43 w 176"/>
              <a:gd name="T79" fmla="*/ 411 h 478"/>
              <a:gd name="T80" fmla="*/ 33 w 176"/>
              <a:gd name="T81" fmla="*/ 420 h 478"/>
              <a:gd name="T82" fmla="*/ 19 w 176"/>
              <a:gd name="T83" fmla="*/ 436 h 478"/>
              <a:gd name="T84" fmla="*/ 18 w 176"/>
              <a:gd name="T85" fmla="*/ 446 h 478"/>
              <a:gd name="T86" fmla="*/ 25 w 176"/>
              <a:gd name="T87" fmla="*/ 456 h 478"/>
              <a:gd name="T88" fmla="*/ 36 w 176"/>
              <a:gd name="T89" fmla="*/ 459 h 478"/>
              <a:gd name="T90" fmla="*/ 46 w 176"/>
              <a:gd name="T91" fmla="*/ 459 h 478"/>
              <a:gd name="T92" fmla="*/ 59 w 176"/>
              <a:gd name="T93" fmla="*/ 457 h 478"/>
              <a:gd name="T94" fmla="*/ 78 w 176"/>
              <a:gd name="T95" fmla="*/ 452 h 478"/>
              <a:gd name="T96" fmla="*/ 96 w 176"/>
              <a:gd name="T97" fmla="*/ 445 h 478"/>
              <a:gd name="T98" fmla="*/ 108 w 176"/>
              <a:gd name="T99" fmla="*/ 439 h 478"/>
              <a:gd name="T100" fmla="*/ 122 w 176"/>
              <a:gd name="T101" fmla="*/ 430 h 478"/>
              <a:gd name="T102" fmla="*/ 134 w 176"/>
              <a:gd name="T103" fmla="*/ 420 h 478"/>
              <a:gd name="T104" fmla="*/ 141 w 176"/>
              <a:gd name="T105" fmla="*/ 413 h 478"/>
              <a:gd name="T106" fmla="*/ 147 w 176"/>
              <a:gd name="T107" fmla="*/ 405 h 478"/>
              <a:gd name="T108" fmla="*/ 154 w 176"/>
              <a:gd name="T109" fmla="*/ 394 h 478"/>
              <a:gd name="T110" fmla="*/ 150 w 176"/>
              <a:gd name="T111" fmla="*/ 383 h 478"/>
              <a:gd name="T112" fmla="*/ 151 w 176"/>
              <a:gd name="T113" fmla="*/ 36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478">
                <a:moveTo>
                  <a:pt x="151" y="367"/>
                </a:moveTo>
                <a:lnTo>
                  <a:pt x="155" y="370"/>
                </a:lnTo>
                <a:lnTo>
                  <a:pt x="154" y="0"/>
                </a:lnTo>
                <a:lnTo>
                  <a:pt x="175" y="0"/>
                </a:lnTo>
                <a:lnTo>
                  <a:pt x="174" y="336"/>
                </a:lnTo>
                <a:lnTo>
                  <a:pt x="175" y="402"/>
                </a:lnTo>
                <a:lnTo>
                  <a:pt x="175" y="407"/>
                </a:lnTo>
                <a:lnTo>
                  <a:pt x="174" y="411"/>
                </a:lnTo>
                <a:lnTo>
                  <a:pt x="172" y="417"/>
                </a:lnTo>
                <a:lnTo>
                  <a:pt x="170" y="422"/>
                </a:lnTo>
                <a:lnTo>
                  <a:pt x="167" y="427"/>
                </a:lnTo>
                <a:lnTo>
                  <a:pt x="164" y="432"/>
                </a:lnTo>
                <a:lnTo>
                  <a:pt x="160" y="437"/>
                </a:lnTo>
                <a:lnTo>
                  <a:pt x="154" y="443"/>
                </a:lnTo>
                <a:lnTo>
                  <a:pt x="148" y="448"/>
                </a:lnTo>
                <a:lnTo>
                  <a:pt x="142" y="452"/>
                </a:lnTo>
                <a:lnTo>
                  <a:pt x="137" y="456"/>
                </a:lnTo>
                <a:lnTo>
                  <a:pt x="132" y="459"/>
                </a:lnTo>
                <a:lnTo>
                  <a:pt x="127" y="462"/>
                </a:lnTo>
                <a:lnTo>
                  <a:pt x="122" y="465"/>
                </a:lnTo>
                <a:lnTo>
                  <a:pt x="116" y="467"/>
                </a:lnTo>
                <a:lnTo>
                  <a:pt x="112" y="469"/>
                </a:lnTo>
                <a:lnTo>
                  <a:pt x="103" y="471"/>
                </a:lnTo>
                <a:lnTo>
                  <a:pt x="94" y="474"/>
                </a:lnTo>
                <a:lnTo>
                  <a:pt x="86" y="475"/>
                </a:lnTo>
                <a:lnTo>
                  <a:pt x="78" y="476"/>
                </a:lnTo>
                <a:lnTo>
                  <a:pt x="69" y="477"/>
                </a:lnTo>
                <a:lnTo>
                  <a:pt x="61" y="477"/>
                </a:lnTo>
                <a:lnTo>
                  <a:pt x="53" y="476"/>
                </a:lnTo>
                <a:lnTo>
                  <a:pt x="46" y="476"/>
                </a:lnTo>
                <a:lnTo>
                  <a:pt x="38" y="474"/>
                </a:lnTo>
                <a:lnTo>
                  <a:pt x="31" y="472"/>
                </a:lnTo>
                <a:lnTo>
                  <a:pt x="25" y="469"/>
                </a:lnTo>
                <a:lnTo>
                  <a:pt x="19" y="466"/>
                </a:lnTo>
                <a:lnTo>
                  <a:pt x="14" y="463"/>
                </a:lnTo>
                <a:lnTo>
                  <a:pt x="10" y="459"/>
                </a:lnTo>
                <a:lnTo>
                  <a:pt x="7" y="454"/>
                </a:lnTo>
                <a:lnTo>
                  <a:pt x="4" y="449"/>
                </a:lnTo>
                <a:lnTo>
                  <a:pt x="3" y="446"/>
                </a:lnTo>
                <a:lnTo>
                  <a:pt x="2" y="443"/>
                </a:lnTo>
                <a:lnTo>
                  <a:pt x="1" y="439"/>
                </a:lnTo>
                <a:lnTo>
                  <a:pt x="0" y="433"/>
                </a:lnTo>
                <a:lnTo>
                  <a:pt x="1" y="427"/>
                </a:lnTo>
                <a:lnTo>
                  <a:pt x="2" y="422"/>
                </a:lnTo>
                <a:lnTo>
                  <a:pt x="4" y="416"/>
                </a:lnTo>
                <a:lnTo>
                  <a:pt x="8" y="410"/>
                </a:lnTo>
                <a:lnTo>
                  <a:pt x="11" y="404"/>
                </a:lnTo>
                <a:lnTo>
                  <a:pt x="16" y="399"/>
                </a:lnTo>
                <a:lnTo>
                  <a:pt x="21" y="393"/>
                </a:lnTo>
                <a:lnTo>
                  <a:pt x="27" y="387"/>
                </a:lnTo>
                <a:lnTo>
                  <a:pt x="34" y="383"/>
                </a:lnTo>
                <a:lnTo>
                  <a:pt x="41" y="379"/>
                </a:lnTo>
                <a:lnTo>
                  <a:pt x="48" y="375"/>
                </a:lnTo>
                <a:lnTo>
                  <a:pt x="56" y="371"/>
                </a:lnTo>
                <a:lnTo>
                  <a:pt x="64" y="368"/>
                </a:lnTo>
                <a:lnTo>
                  <a:pt x="75" y="364"/>
                </a:lnTo>
                <a:lnTo>
                  <a:pt x="81" y="362"/>
                </a:lnTo>
                <a:lnTo>
                  <a:pt x="88" y="361"/>
                </a:lnTo>
                <a:lnTo>
                  <a:pt x="98" y="359"/>
                </a:lnTo>
                <a:lnTo>
                  <a:pt x="106" y="358"/>
                </a:lnTo>
                <a:lnTo>
                  <a:pt x="115" y="357"/>
                </a:lnTo>
                <a:lnTo>
                  <a:pt x="123" y="357"/>
                </a:lnTo>
                <a:lnTo>
                  <a:pt x="131" y="359"/>
                </a:lnTo>
                <a:lnTo>
                  <a:pt x="151" y="367"/>
                </a:lnTo>
                <a:lnTo>
                  <a:pt x="144" y="378"/>
                </a:lnTo>
                <a:lnTo>
                  <a:pt x="134" y="377"/>
                </a:lnTo>
                <a:lnTo>
                  <a:pt x="125" y="377"/>
                </a:lnTo>
                <a:lnTo>
                  <a:pt x="112" y="379"/>
                </a:lnTo>
                <a:lnTo>
                  <a:pt x="108" y="380"/>
                </a:lnTo>
                <a:lnTo>
                  <a:pt x="102" y="382"/>
                </a:lnTo>
                <a:lnTo>
                  <a:pt x="96" y="384"/>
                </a:lnTo>
                <a:lnTo>
                  <a:pt x="90" y="387"/>
                </a:lnTo>
                <a:lnTo>
                  <a:pt x="78" y="392"/>
                </a:lnTo>
                <a:lnTo>
                  <a:pt x="71" y="395"/>
                </a:lnTo>
                <a:lnTo>
                  <a:pt x="65" y="398"/>
                </a:lnTo>
                <a:lnTo>
                  <a:pt x="60" y="401"/>
                </a:lnTo>
                <a:lnTo>
                  <a:pt x="54" y="404"/>
                </a:lnTo>
                <a:lnTo>
                  <a:pt x="47" y="408"/>
                </a:lnTo>
                <a:lnTo>
                  <a:pt x="43" y="411"/>
                </a:lnTo>
                <a:lnTo>
                  <a:pt x="38" y="415"/>
                </a:lnTo>
                <a:lnTo>
                  <a:pt x="33" y="420"/>
                </a:lnTo>
                <a:lnTo>
                  <a:pt x="23" y="429"/>
                </a:lnTo>
                <a:lnTo>
                  <a:pt x="19" y="436"/>
                </a:lnTo>
                <a:lnTo>
                  <a:pt x="18" y="441"/>
                </a:lnTo>
                <a:lnTo>
                  <a:pt x="18" y="446"/>
                </a:lnTo>
                <a:lnTo>
                  <a:pt x="19" y="450"/>
                </a:lnTo>
                <a:lnTo>
                  <a:pt x="25" y="456"/>
                </a:lnTo>
                <a:lnTo>
                  <a:pt x="31" y="458"/>
                </a:lnTo>
                <a:lnTo>
                  <a:pt x="36" y="459"/>
                </a:lnTo>
                <a:lnTo>
                  <a:pt x="41" y="460"/>
                </a:lnTo>
                <a:lnTo>
                  <a:pt x="46" y="459"/>
                </a:lnTo>
                <a:lnTo>
                  <a:pt x="52" y="459"/>
                </a:lnTo>
                <a:lnTo>
                  <a:pt x="59" y="457"/>
                </a:lnTo>
                <a:lnTo>
                  <a:pt x="68" y="454"/>
                </a:lnTo>
                <a:lnTo>
                  <a:pt x="78" y="452"/>
                </a:lnTo>
                <a:lnTo>
                  <a:pt x="87" y="448"/>
                </a:lnTo>
                <a:lnTo>
                  <a:pt x="96" y="445"/>
                </a:lnTo>
                <a:lnTo>
                  <a:pt x="103" y="442"/>
                </a:lnTo>
                <a:lnTo>
                  <a:pt x="108" y="439"/>
                </a:lnTo>
                <a:lnTo>
                  <a:pt x="116" y="435"/>
                </a:lnTo>
                <a:lnTo>
                  <a:pt x="122" y="430"/>
                </a:lnTo>
                <a:lnTo>
                  <a:pt x="129" y="424"/>
                </a:lnTo>
                <a:lnTo>
                  <a:pt x="134" y="420"/>
                </a:lnTo>
                <a:lnTo>
                  <a:pt x="137" y="416"/>
                </a:lnTo>
                <a:lnTo>
                  <a:pt x="141" y="413"/>
                </a:lnTo>
                <a:lnTo>
                  <a:pt x="144" y="409"/>
                </a:lnTo>
                <a:lnTo>
                  <a:pt x="147" y="405"/>
                </a:lnTo>
                <a:lnTo>
                  <a:pt x="151" y="400"/>
                </a:lnTo>
                <a:lnTo>
                  <a:pt x="154" y="394"/>
                </a:lnTo>
                <a:lnTo>
                  <a:pt x="152" y="387"/>
                </a:lnTo>
                <a:lnTo>
                  <a:pt x="150" y="383"/>
                </a:lnTo>
                <a:lnTo>
                  <a:pt x="144" y="378"/>
                </a:lnTo>
                <a:lnTo>
                  <a:pt x="151" y="367"/>
                </a:lnTo>
                <a:close/>
              </a:path>
            </a:pathLst>
          </a:custGeom>
          <a:solidFill>
            <a:srgbClr val="121415"/>
          </a:solidFill>
          <a:ln w="0" cap="flat">
            <a:solidFill>
              <a:srgbClr val="121415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4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513114" y="2390636"/>
            <a:ext cx="2095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Половинная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513114" y="1376477"/>
            <a:ext cx="2114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Целая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513114" y="4459402"/>
            <a:ext cx="2114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Восьмая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510747" y="3405670"/>
            <a:ext cx="21163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Четвертная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531640" y="5529377"/>
            <a:ext cx="2095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Шестнадцатая</a:t>
            </a:r>
          </a:p>
        </p:txBody>
      </p: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6673819" y="4365397"/>
            <a:ext cx="415925" cy="581025"/>
            <a:chOff x="4062" y="2814"/>
            <a:chExt cx="168" cy="216"/>
          </a:xfrm>
        </p:grpSpPr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4071" y="2824"/>
              <a:ext cx="159" cy="206"/>
            </a:xfrm>
            <a:custGeom>
              <a:avLst/>
              <a:gdLst>
                <a:gd name="T0" fmla="*/ 74 w 159"/>
                <a:gd name="T1" fmla="*/ 205 h 206"/>
                <a:gd name="T2" fmla="*/ 74 w 159"/>
                <a:gd name="T3" fmla="*/ 205 h 206"/>
                <a:gd name="T4" fmla="*/ 158 w 159"/>
                <a:gd name="T5" fmla="*/ 4 h 206"/>
                <a:gd name="T6" fmla="*/ 145 w 159"/>
                <a:gd name="T7" fmla="*/ 15 h 206"/>
                <a:gd name="T8" fmla="*/ 122 w 159"/>
                <a:gd name="T9" fmla="*/ 23 h 206"/>
                <a:gd name="T10" fmla="*/ 103 w 159"/>
                <a:gd name="T11" fmla="*/ 27 h 206"/>
                <a:gd name="T12" fmla="*/ 82 w 159"/>
                <a:gd name="T13" fmla="*/ 30 h 206"/>
                <a:gd name="T14" fmla="*/ 61 w 159"/>
                <a:gd name="T15" fmla="*/ 30 h 206"/>
                <a:gd name="T16" fmla="*/ 38 w 159"/>
                <a:gd name="T17" fmla="*/ 25 h 206"/>
                <a:gd name="T18" fmla="*/ 22 w 159"/>
                <a:gd name="T19" fmla="*/ 18 h 206"/>
                <a:gd name="T20" fmla="*/ 8 w 159"/>
                <a:gd name="T21" fmla="*/ 12 h 206"/>
                <a:gd name="T22" fmla="*/ 0 w 159"/>
                <a:gd name="T2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206">
                  <a:moveTo>
                    <a:pt x="74" y="205"/>
                  </a:moveTo>
                  <a:lnTo>
                    <a:pt x="74" y="205"/>
                  </a:lnTo>
                  <a:lnTo>
                    <a:pt x="158" y="4"/>
                  </a:lnTo>
                  <a:lnTo>
                    <a:pt x="145" y="15"/>
                  </a:lnTo>
                  <a:lnTo>
                    <a:pt x="122" y="23"/>
                  </a:lnTo>
                  <a:lnTo>
                    <a:pt x="103" y="27"/>
                  </a:lnTo>
                  <a:lnTo>
                    <a:pt x="82" y="30"/>
                  </a:lnTo>
                  <a:lnTo>
                    <a:pt x="61" y="30"/>
                  </a:lnTo>
                  <a:lnTo>
                    <a:pt x="38" y="25"/>
                  </a:lnTo>
                  <a:lnTo>
                    <a:pt x="22" y="18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4062" y="2814"/>
              <a:ext cx="17" cy="14"/>
            </a:xfrm>
            <a:prstGeom prst="ellipse">
              <a:avLst/>
            </a:prstGeom>
            <a:solidFill>
              <a:srgbClr val="000000"/>
            </a:solidFill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6719568" y="3049606"/>
            <a:ext cx="312738" cy="866775"/>
            <a:chOff x="4116" y="2292"/>
            <a:chExt cx="107" cy="329"/>
          </a:xfrm>
        </p:grpSpPr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4116" y="2292"/>
              <a:ext cx="102" cy="131"/>
            </a:xfrm>
            <a:custGeom>
              <a:avLst/>
              <a:gdLst>
                <a:gd name="T0" fmla="*/ 3 w 102"/>
                <a:gd name="T1" fmla="*/ 129 h 131"/>
                <a:gd name="T2" fmla="*/ 5 w 102"/>
                <a:gd name="T3" fmla="*/ 130 h 131"/>
                <a:gd name="T4" fmla="*/ 53 w 102"/>
                <a:gd name="T5" fmla="*/ 100 h 131"/>
                <a:gd name="T6" fmla="*/ 101 w 102"/>
                <a:gd name="T7" fmla="*/ 62 h 131"/>
                <a:gd name="T8" fmla="*/ 95 w 102"/>
                <a:gd name="T9" fmla="*/ 63 h 131"/>
                <a:gd name="T10" fmla="*/ 57 w 102"/>
                <a:gd name="T11" fmla="*/ 55 h 131"/>
                <a:gd name="T12" fmla="*/ 37 w 102"/>
                <a:gd name="T13" fmla="*/ 45 h 131"/>
                <a:gd name="T14" fmla="*/ 15 w 102"/>
                <a:gd name="T15" fmla="*/ 29 h 131"/>
                <a:gd name="T16" fmla="*/ 4 w 102"/>
                <a:gd name="T17" fmla="*/ 12 h 131"/>
                <a:gd name="T18" fmla="*/ 0 w 102"/>
                <a:gd name="T1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31">
                  <a:moveTo>
                    <a:pt x="3" y="129"/>
                  </a:moveTo>
                  <a:lnTo>
                    <a:pt x="5" y="130"/>
                  </a:lnTo>
                  <a:lnTo>
                    <a:pt x="53" y="100"/>
                  </a:lnTo>
                  <a:lnTo>
                    <a:pt x="101" y="62"/>
                  </a:lnTo>
                  <a:lnTo>
                    <a:pt x="95" y="63"/>
                  </a:lnTo>
                  <a:lnTo>
                    <a:pt x="57" y="55"/>
                  </a:lnTo>
                  <a:lnTo>
                    <a:pt x="37" y="45"/>
                  </a:lnTo>
                  <a:lnTo>
                    <a:pt x="15" y="29"/>
                  </a:lnTo>
                  <a:lnTo>
                    <a:pt x="4" y="12"/>
                  </a:lnTo>
                  <a:lnTo>
                    <a:pt x="0" y="0"/>
                  </a:lnTo>
                </a:path>
              </a:pathLst>
            </a:custGeom>
            <a:noFill/>
            <a:ln w="889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4120" y="2424"/>
              <a:ext cx="103" cy="113"/>
            </a:xfrm>
            <a:custGeom>
              <a:avLst/>
              <a:gdLst>
                <a:gd name="T0" fmla="*/ 98 w 103"/>
                <a:gd name="T1" fmla="*/ 112 h 113"/>
                <a:gd name="T2" fmla="*/ 99 w 103"/>
                <a:gd name="T3" fmla="*/ 107 h 113"/>
                <a:gd name="T4" fmla="*/ 102 w 103"/>
                <a:gd name="T5" fmla="*/ 98 h 113"/>
                <a:gd name="T6" fmla="*/ 102 w 103"/>
                <a:gd name="T7" fmla="*/ 88 h 113"/>
                <a:gd name="T8" fmla="*/ 102 w 103"/>
                <a:gd name="T9" fmla="*/ 77 h 113"/>
                <a:gd name="T10" fmla="*/ 94 w 103"/>
                <a:gd name="T11" fmla="*/ 59 h 113"/>
                <a:gd name="T12" fmla="*/ 87 w 103"/>
                <a:gd name="T13" fmla="*/ 47 h 113"/>
                <a:gd name="T14" fmla="*/ 79 w 103"/>
                <a:gd name="T15" fmla="*/ 38 h 113"/>
                <a:gd name="T16" fmla="*/ 68 w 103"/>
                <a:gd name="T17" fmla="*/ 27 h 113"/>
                <a:gd name="T18" fmla="*/ 57 w 103"/>
                <a:gd name="T19" fmla="*/ 18 h 113"/>
                <a:gd name="T20" fmla="*/ 50 w 103"/>
                <a:gd name="T21" fmla="*/ 14 h 113"/>
                <a:gd name="T22" fmla="*/ 33 w 103"/>
                <a:gd name="T23" fmla="*/ 7 h 113"/>
                <a:gd name="T24" fmla="*/ 0 w 103"/>
                <a:gd name="T2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3">
                  <a:moveTo>
                    <a:pt x="98" y="112"/>
                  </a:moveTo>
                  <a:lnTo>
                    <a:pt x="99" y="107"/>
                  </a:lnTo>
                  <a:lnTo>
                    <a:pt x="102" y="98"/>
                  </a:lnTo>
                  <a:lnTo>
                    <a:pt x="102" y="88"/>
                  </a:lnTo>
                  <a:lnTo>
                    <a:pt x="102" y="77"/>
                  </a:lnTo>
                  <a:lnTo>
                    <a:pt x="94" y="59"/>
                  </a:lnTo>
                  <a:lnTo>
                    <a:pt x="87" y="47"/>
                  </a:lnTo>
                  <a:lnTo>
                    <a:pt x="79" y="38"/>
                  </a:lnTo>
                  <a:lnTo>
                    <a:pt x="68" y="27"/>
                  </a:lnTo>
                  <a:lnTo>
                    <a:pt x="57" y="18"/>
                  </a:lnTo>
                  <a:lnTo>
                    <a:pt x="50" y="14"/>
                  </a:lnTo>
                  <a:lnTo>
                    <a:pt x="33" y="7"/>
                  </a:lnTo>
                  <a:lnTo>
                    <a:pt x="0" y="0"/>
                  </a:lnTo>
                </a:path>
              </a:pathLst>
            </a:custGeom>
            <a:noFill/>
            <a:ln w="889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4133" y="2478"/>
              <a:ext cx="76" cy="143"/>
            </a:xfrm>
            <a:custGeom>
              <a:avLst/>
              <a:gdLst>
                <a:gd name="T0" fmla="*/ 17 w 76"/>
                <a:gd name="T1" fmla="*/ 142 h 143"/>
                <a:gd name="T2" fmla="*/ 13 w 76"/>
                <a:gd name="T3" fmla="*/ 140 h 143"/>
                <a:gd name="T4" fmla="*/ 11 w 76"/>
                <a:gd name="T5" fmla="*/ 136 h 143"/>
                <a:gd name="T6" fmla="*/ 8 w 76"/>
                <a:gd name="T7" fmla="*/ 126 h 143"/>
                <a:gd name="T8" fmla="*/ 3 w 76"/>
                <a:gd name="T9" fmla="*/ 110 h 143"/>
                <a:gd name="T10" fmla="*/ 0 w 76"/>
                <a:gd name="T11" fmla="*/ 86 h 143"/>
                <a:gd name="T12" fmla="*/ 2 w 76"/>
                <a:gd name="T13" fmla="*/ 74 h 143"/>
                <a:gd name="T14" fmla="*/ 5 w 76"/>
                <a:gd name="T15" fmla="*/ 50 h 143"/>
                <a:gd name="T16" fmla="*/ 13 w 76"/>
                <a:gd name="T17" fmla="*/ 34 h 143"/>
                <a:gd name="T18" fmla="*/ 21 w 76"/>
                <a:gd name="T19" fmla="*/ 26 h 143"/>
                <a:gd name="T20" fmla="*/ 36 w 76"/>
                <a:gd name="T21" fmla="*/ 19 h 143"/>
                <a:gd name="T22" fmla="*/ 75 w 76"/>
                <a:gd name="T2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143">
                  <a:moveTo>
                    <a:pt x="17" y="142"/>
                  </a:moveTo>
                  <a:lnTo>
                    <a:pt x="13" y="140"/>
                  </a:lnTo>
                  <a:lnTo>
                    <a:pt x="11" y="136"/>
                  </a:lnTo>
                  <a:lnTo>
                    <a:pt x="8" y="126"/>
                  </a:lnTo>
                  <a:lnTo>
                    <a:pt x="3" y="110"/>
                  </a:lnTo>
                  <a:lnTo>
                    <a:pt x="0" y="86"/>
                  </a:lnTo>
                  <a:lnTo>
                    <a:pt x="2" y="74"/>
                  </a:lnTo>
                  <a:lnTo>
                    <a:pt x="5" y="50"/>
                  </a:lnTo>
                  <a:lnTo>
                    <a:pt x="13" y="34"/>
                  </a:lnTo>
                  <a:lnTo>
                    <a:pt x="21" y="26"/>
                  </a:lnTo>
                  <a:lnTo>
                    <a:pt x="36" y="19"/>
                  </a:lnTo>
                  <a:lnTo>
                    <a:pt x="75" y="0"/>
                  </a:lnTo>
                </a:path>
              </a:pathLst>
            </a:custGeom>
            <a:noFill/>
            <a:ln w="889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0" name="Group 35"/>
          <p:cNvGrpSpPr>
            <a:grpSpLocks/>
          </p:cNvGrpSpPr>
          <p:nvPr/>
        </p:nvGrpSpPr>
        <p:grpSpPr bwMode="auto">
          <a:xfrm>
            <a:off x="6380637" y="1657960"/>
            <a:ext cx="990600" cy="152400"/>
            <a:chOff x="3600" y="1968"/>
            <a:chExt cx="624" cy="96"/>
          </a:xfrm>
        </p:grpSpPr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744" y="1968"/>
              <a:ext cx="336" cy="96"/>
            </a:xfrm>
            <a:custGeom>
              <a:avLst/>
              <a:gdLst>
                <a:gd name="T0" fmla="*/ 0 w 171"/>
                <a:gd name="T1" fmla="*/ 0 h 45"/>
                <a:gd name="T2" fmla="*/ 170 w 171"/>
                <a:gd name="T3" fmla="*/ 0 h 45"/>
                <a:gd name="T4" fmla="*/ 170 w 171"/>
                <a:gd name="T5" fmla="*/ 44 h 45"/>
                <a:gd name="T6" fmla="*/ 0 w 171"/>
                <a:gd name="T7" fmla="*/ 44 h 45"/>
                <a:gd name="T8" fmla="*/ 0 w 171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45">
                  <a:moveTo>
                    <a:pt x="0" y="0"/>
                  </a:moveTo>
                  <a:lnTo>
                    <a:pt x="170" y="0"/>
                  </a:lnTo>
                  <a:lnTo>
                    <a:pt x="170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H="1" flipV="1">
              <a:off x="3600" y="1968"/>
              <a:ext cx="624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6380637" y="2556652"/>
            <a:ext cx="990600" cy="152400"/>
            <a:chOff x="3648" y="2496"/>
            <a:chExt cx="624" cy="96"/>
          </a:xfrm>
        </p:grpSpPr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92" y="2496"/>
              <a:ext cx="336" cy="96"/>
            </a:xfrm>
            <a:custGeom>
              <a:avLst/>
              <a:gdLst>
                <a:gd name="T0" fmla="*/ 0 w 171"/>
                <a:gd name="T1" fmla="*/ 0 h 45"/>
                <a:gd name="T2" fmla="*/ 170 w 171"/>
                <a:gd name="T3" fmla="*/ 0 h 45"/>
                <a:gd name="T4" fmla="*/ 170 w 171"/>
                <a:gd name="T5" fmla="*/ 44 h 45"/>
                <a:gd name="T6" fmla="*/ 0 w 171"/>
                <a:gd name="T7" fmla="*/ 44 h 45"/>
                <a:gd name="T8" fmla="*/ 0 w 171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45">
                  <a:moveTo>
                    <a:pt x="0" y="0"/>
                  </a:moveTo>
                  <a:lnTo>
                    <a:pt x="170" y="0"/>
                  </a:lnTo>
                  <a:lnTo>
                    <a:pt x="170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H="1" flipV="1">
              <a:off x="3648" y="2592"/>
              <a:ext cx="624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6" name="Group 53"/>
          <p:cNvGrpSpPr>
            <a:grpSpLocks/>
          </p:cNvGrpSpPr>
          <p:nvPr/>
        </p:nvGrpSpPr>
        <p:grpSpPr bwMode="auto">
          <a:xfrm>
            <a:off x="6740070" y="5404459"/>
            <a:ext cx="396875" cy="523875"/>
            <a:chOff x="4176" y="3360"/>
            <a:chExt cx="250" cy="330"/>
          </a:xfrm>
        </p:grpSpPr>
        <p:grpSp>
          <p:nvGrpSpPr>
            <p:cNvPr id="37" name="Group 54"/>
            <p:cNvGrpSpPr>
              <a:grpSpLocks/>
            </p:cNvGrpSpPr>
            <p:nvPr/>
          </p:nvGrpSpPr>
          <p:grpSpPr bwMode="auto">
            <a:xfrm>
              <a:off x="4224" y="3360"/>
              <a:ext cx="202" cy="234"/>
              <a:chOff x="4062" y="2814"/>
              <a:chExt cx="168" cy="216"/>
            </a:xfrm>
          </p:grpSpPr>
          <p:sp>
            <p:nvSpPr>
              <p:cNvPr id="41" name="Freeform 55"/>
              <p:cNvSpPr>
                <a:spLocks/>
              </p:cNvSpPr>
              <p:nvPr/>
            </p:nvSpPr>
            <p:spPr bwMode="auto">
              <a:xfrm>
                <a:off x="4071" y="2824"/>
                <a:ext cx="159" cy="206"/>
              </a:xfrm>
              <a:custGeom>
                <a:avLst/>
                <a:gdLst>
                  <a:gd name="T0" fmla="*/ 74 w 159"/>
                  <a:gd name="T1" fmla="*/ 205 h 206"/>
                  <a:gd name="T2" fmla="*/ 74 w 159"/>
                  <a:gd name="T3" fmla="*/ 205 h 206"/>
                  <a:gd name="T4" fmla="*/ 158 w 159"/>
                  <a:gd name="T5" fmla="*/ 4 h 206"/>
                  <a:gd name="T6" fmla="*/ 145 w 159"/>
                  <a:gd name="T7" fmla="*/ 15 h 206"/>
                  <a:gd name="T8" fmla="*/ 122 w 159"/>
                  <a:gd name="T9" fmla="*/ 23 h 206"/>
                  <a:gd name="T10" fmla="*/ 103 w 159"/>
                  <a:gd name="T11" fmla="*/ 27 h 206"/>
                  <a:gd name="T12" fmla="*/ 82 w 159"/>
                  <a:gd name="T13" fmla="*/ 30 h 206"/>
                  <a:gd name="T14" fmla="*/ 61 w 159"/>
                  <a:gd name="T15" fmla="*/ 30 h 206"/>
                  <a:gd name="T16" fmla="*/ 38 w 159"/>
                  <a:gd name="T17" fmla="*/ 25 h 206"/>
                  <a:gd name="T18" fmla="*/ 22 w 159"/>
                  <a:gd name="T19" fmla="*/ 18 h 206"/>
                  <a:gd name="T20" fmla="*/ 8 w 159"/>
                  <a:gd name="T21" fmla="*/ 12 h 206"/>
                  <a:gd name="T22" fmla="*/ 0 w 159"/>
                  <a:gd name="T23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9" h="206">
                    <a:moveTo>
                      <a:pt x="74" y="205"/>
                    </a:moveTo>
                    <a:lnTo>
                      <a:pt x="74" y="205"/>
                    </a:lnTo>
                    <a:lnTo>
                      <a:pt x="158" y="4"/>
                    </a:lnTo>
                    <a:lnTo>
                      <a:pt x="145" y="15"/>
                    </a:lnTo>
                    <a:lnTo>
                      <a:pt x="122" y="23"/>
                    </a:lnTo>
                    <a:lnTo>
                      <a:pt x="103" y="27"/>
                    </a:lnTo>
                    <a:lnTo>
                      <a:pt x="82" y="30"/>
                    </a:lnTo>
                    <a:lnTo>
                      <a:pt x="61" y="30"/>
                    </a:lnTo>
                    <a:lnTo>
                      <a:pt x="38" y="25"/>
                    </a:lnTo>
                    <a:lnTo>
                      <a:pt x="22" y="18"/>
                    </a:lnTo>
                    <a:lnTo>
                      <a:pt x="8" y="12"/>
                    </a:lnTo>
                    <a:lnTo>
                      <a:pt x="0" y="0"/>
                    </a:lnTo>
                  </a:path>
                </a:pathLst>
              </a:custGeom>
              <a:noFill/>
              <a:ln w="635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2" name="Oval 56"/>
              <p:cNvSpPr>
                <a:spLocks noChangeArrowheads="1"/>
              </p:cNvSpPr>
              <p:nvPr/>
            </p:nvSpPr>
            <p:spPr bwMode="auto">
              <a:xfrm>
                <a:off x="4062" y="2814"/>
                <a:ext cx="17" cy="14"/>
              </a:xfrm>
              <a:prstGeom prst="ellipse">
                <a:avLst/>
              </a:prstGeom>
              <a:solidFill>
                <a:srgbClr val="000000"/>
              </a:solidFill>
              <a:ln w="635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8" name="Group 57"/>
            <p:cNvGrpSpPr>
              <a:grpSpLocks/>
            </p:cNvGrpSpPr>
            <p:nvPr/>
          </p:nvGrpSpPr>
          <p:grpSpPr bwMode="auto">
            <a:xfrm>
              <a:off x="4176" y="3456"/>
              <a:ext cx="202" cy="234"/>
              <a:chOff x="4062" y="2814"/>
              <a:chExt cx="168" cy="216"/>
            </a:xfrm>
          </p:grpSpPr>
          <p:sp>
            <p:nvSpPr>
              <p:cNvPr id="39" name="Freeform 58"/>
              <p:cNvSpPr>
                <a:spLocks/>
              </p:cNvSpPr>
              <p:nvPr/>
            </p:nvSpPr>
            <p:spPr bwMode="auto">
              <a:xfrm>
                <a:off x="4071" y="2824"/>
                <a:ext cx="159" cy="206"/>
              </a:xfrm>
              <a:custGeom>
                <a:avLst/>
                <a:gdLst>
                  <a:gd name="T0" fmla="*/ 74 w 159"/>
                  <a:gd name="T1" fmla="*/ 205 h 206"/>
                  <a:gd name="T2" fmla="*/ 74 w 159"/>
                  <a:gd name="T3" fmla="*/ 205 h 206"/>
                  <a:gd name="T4" fmla="*/ 158 w 159"/>
                  <a:gd name="T5" fmla="*/ 4 h 206"/>
                  <a:gd name="T6" fmla="*/ 145 w 159"/>
                  <a:gd name="T7" fmla="*/ 15 h 206"/>
                  <a:gd name="T8" fmla="*/ 122 w 159"/>
                  <a:gd name="T9" fmla="*/ 23 h 206"/>
                  <a:gd name="T10" fmla="*/ 103 w 159"/>
                  <a:gd name="T11" fmla="*/ 27 h 206"/>
                  <a:gd name="T12" fmla="*/ 82 w 159"/>
                  <a:gd name="T13" fmla="*/ 30 h 206"/>
                  <a:gd name="T14" fmla="*/ 61 w 159"/>
                  <a:gd name="T15" fmla="*/ 30 h 206"/>
                  <a:gd name="T16" fmla="*/ 38 w 159"/>
                  <a:gd name="T17" fmla="*/ 25 h 206"/>
                  <a:gd name="T18" fmla="*/ 22 w 159"/>
                  <a:gd name="T19" fmla="*/ 18 h 206"/>
                  <a:gd name="T20" fmla="*/ 8 w 159"/>
                  <a:gd name="T21" fmla="*/ 12 h 206"/>
                  <a:gd name="T22" fmla="*/ 0 w 159"/>
                  <a:gd name="T23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9" h="206">
                    <a:moveTo>
                      <a:pt x="74" y="205"/>
                    </a:moveTo>
                    <a:lnTo>
                      <a:pt x="74" y="205"/>
                    </a:lnTo>
                    <a:lnTo>
                      <a:pt x="158" y="4"/>
                    </a:lnTo>
                    <a:lnTo>
                      <a:pt x="145" y="15"/>
                    </a:lnTo>
                    <a:lnTo>
                      <a:pt x="122" y="23"/>
                    </a:lnTo>
                    <a:lnTo>
                      <a:pt x="103" y="27"/>
                    </a:lnTo>
                    <a:lnTo>
                      <a:pt x="82" y="30"/>
                    </a:lnTo>
                    <a:lnTo>
                      <a:pt x="61" y="30"/>
                    </a:lnTo>
                    <a:lnTo>
                      <a:pt x="38" y="25"/>
                    </a:lnTo>
                    <a:lnTo>
                      <a:pt x="22" y="18"/>
                    </a:lnTo>
                    <a:lnTo>
                      <a:pt x="8" y="12"/>
                    </a:lnTo>
                    <a:lnTo>
                      <a:pt x="0" y="0"/>
                    </a:lnTo>
                  </a:path>
                </a:pathLst>
              </a:custGeom>
              <a:noFill/>
              <a:ln w="635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0" name="Oval 59"/>
              <p:cNvSpPr>
                <a:spLocks noChangeArrowheads="1"/>
              </p:cNvSpPr>
              <p:nvPr/>
            </p:nvSpPr>
            <p:spPr bwMode="auto">
              <a:xfrm>
                <a:off x="4062" y="2814"/>
                <a:ext cx="17" cy="14"/>
              </a:xfrm>
              <a:prstGeom prst="ellipse">
                <a:avLst/>
              </a:prstGeom>
              <a:solidFill>
                <a:srgbClr val="000000"/>
              </a:solidFill>
              <a:ln w="635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5850731" y="450989"/>
            <a:ext cx="198437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пауз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07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3491880" y="1700808"/>
            <a:ext cx="5113581" cy="439248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48938" y="260648"/>
            <a:ext cx="7848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Исполните ритмический аккомпанемент к песне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3721228" y="1786431"/>
            <a:ext cx="4648200" cy="908633"/>
            <a:chOff x="3810000" y="2092175"/>
            <a:chExt cx="4648200" cy="908633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3810000" y="2819400"/>
              <a:ext cx="46482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5"/>
            <p:cNvSpPr>
              <a:spLocks/>
            </p:cNvSpPr>
            <p:nvPr/>
          </p:nvSpPr>
          <p:spPr bwMode="auto">
            <a:xfrm rot="10800000">
              <a:off x="3980919" y="2092175"/>
              <a:ext cx="333375" cy="838200"/>
            </a:xfrm>
            <a:custGeom>
              <a:avLst/>
              <a:gdLst>
                <a:gd name="T0" fmla="*/ 0 w 175"/>
                <a:gd name="T1" fmla="*/ 80 h 489"/>
                <a:gd name="T2" fmla="*/ 0 w 175"/>
                <a:gd name="T3" fmla="*/ 76 h 489"/>
                <a:gd name="T4" fmla="*/ 1 w 175"/>
                <a:gd name="T5" fmla="*/ 66 h 489"/>
                <a:gd name="T6" fmla="*/ 5 w 175"/>
                <a:gd name="T7" fmla="*/ 56 h 489"/>
                <a:gd name="T8" fmla="*/ 11 w 175"/>
                <a:gd name="T9" fmla="*/ 45 h 489"/>
                <a:gd name="T10" fmla="*/ 20 w 175"/>
                <a:gd name="T11" fmla="*/ 35 h 489"/>
                <a:gd name="T12" fmla="*/ 33 w 175"/>
                <a:gd name="T13" fmla="*/ 25 h 489"/>
                <a:gd name="T14" fmla="*/ 44 w 175"/>
                <a:gd name="T15" fmla="*/ 18 h 489"/>
                <a:gd name="T16" fmla="*/ 53 w 175"/>
                <a:gd name="T17" fmla="*/ 14 h 489"/>
                <a:gd name="T18" fmla="*/ 63 w 175"/>
                <a:gd name="T19" fmla="*/ 9 h 489"/>
                <a:gd name="T20" fmla="*/ 81 w 175"/>
                <a:gd name="T21" fmla="*/ 4 h 489"/>
                <a:gd name="T22" fmla="*/ 98 w 175"/>
                <a:gd name="T23" fmla="*/ 1 h 489"/>
                <a:gd name="T24" fmla="*/ 117 w 175"/>
                <a:gd name="T25" fmla="*/ 0 h 489"/>
                <a:gd name="T26" fmla="*/ 130 w 175"/>
                <a:gd name="T27" fmla="*/ 2 h 489"/>
                <a:gd name="T28" fmla="*/ 144 w 175"/>
                <a:gd name="T29" fmla="*/ 6 h 489"/>
                <a:gd name="T30" fmla="*/ 156 w 175"/>
                <a:gd name="T31" fmla="*/ 11 h 489"/>
                <a:gd name="T32" fmla="*/ 165 w 175"/>
                <a:gd name="T33" fmla="*/ 19 h 489"/>
                <a:gd name="T34" fmla="*/ 171 w 175"/>
                <a:gd name="T35" fmla="*/ 28 h 489"/>
                <a:gd name="T36" fmla="*/ 173 w 175"/>
                <a:gd name="T37" fmla="*/ 33 h 489"/>
                <a:gd name="T38" fmla="*/ 174 w 175"/>
                <a:gd name="T39" fmla="*/ 45 h 489"/>
                <a:gd name="T40" fmla="*/ 173 w 175"/>
                <a:gd name="T41" fmla="*/ 56 h 489"/>
                <a:gd name="T42" fmla="*/ 168 w 175"/>
                <a:gd name="T43" fmla="*/ 67 h 489"/>
                <a:gd name="T44" fmla="*/ 159 w 175"/>
                <a:gd name="T45" fmla="*/ 79 h 489"/>
                <a:gd name="T46" fmla="*/ 147 w 175"/>
                <a:gd name="T47" fmla="*/ 89 h 489"/>
                <a:gd name="T48" fmla="*/ 135 w 175"/>
                <a:gd name="T49" fmla="*/ 99 h 489"/>
                <a:gd name="T50" fmla="*/ 120 w 175"/>
                <a:gd name="T51" fmla="*/ 107 h 489"/>
                <a:gd name="T52" fmla="*/ 102 w 175"/>
                <a:gd name="T53" fmla="*/ 113 h 489"/>
                <a:gd name="T54" fmla="*/ 84 w 175"/>
                <a:gd name="T55" fmla="*/ 117 h 489"/>
                <a:gd name="T56" fmla="*/ 70 w 175"/>
                <a:gd name="T57" fmla="*/ 119 h 489"/>
                <a:gd name="T58" fmla="*/ 53 w 175"/>
                <a:gd name="T59" fmla="*/ 118 h 489"/>
                <a:gd name="T60" fmla="*/ 37 w 175"/>
                <a:gd name="T61" fmla="*/ 115 h 489"/>
                <a:gd name="T62" fmla="*/ 28 w 175"/>
                <a:gd name="T63" fmla="*/ 112 h 489"/>
                <a:gd name="T64" fmla="*/ 20 w 175"/>
                <a:gd name="T65" fmla="*/ 108 h 489"/>
                <a:gd name="T66" fmla="*/ 0 w 175"/>
                <a:gd name="T67" fmla="*/ 48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489">
                  <a:moveTo>
                    <a:pt x="0" y="488"/>
                  </a:moveTo>
                  <a:lnTo>
                    <a:pt x="0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3" y="61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1" y="45"/>
                  </a:lnTo>
                  <a:lnTo>
                    <a:pt x="15" y="40"/>
                  </a:lnTo>
                  <a:lnTo>
                    <a:pt x="20" y="35"/>
                  </a:lnTo>
                  <a:lnTo>
                    <a:pt x="27" y="29"/>
                  </a:lnTo>
                  <a:lnTo>
                    <a:pt x="33" y="25"/>
                  </a:lnTo>
                  <a:lnTo>
                    <a:pt x="39" y="21"/>
                  </a:lnTo>
                  <a:lnTo>
                    <a:pt x="44" y="18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60" y="11"/>
                  </a:lnTo>
                  <a:lnTo>
                    <a:pt x="63" y="9"/>
                  </a:lnTo>
                  <a:lnTo>
                    <a:pt x="72" y="6"/>
                  </a:lnTo>
                  <a:lnTo>
                    <a:pt x="81" y="4"/>
                  </a:lnTo>
                  <a:lnTo>
                    <a:pt x="89" y="2"/>
                  </a:lnTo>
                  <a:lnTo>
                    <a:pt x="98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2"/>
                  </a:lnTo>
                  <a:lnTo>
                    <a:pt x="137" y="3"/>
                  </a:lnTo>
                  <a:lnTo>
                    <a:pt x="144" y="6"/>
                  </a:lnTo>
                  <a:lnTo>
                    <a:pt x="150" y="9"/>
                  </a:lnTo>
                  <a:lnTo>
                    <a:pt x="156" y="11"/>
                  </a:lnTo>
                  <a:lnTo>
                    <a:pt x="161" y="15"/>
                  </a:lnTo>
                  <a:lnTo>
                    <a:pt x="165" y="19"/>
                  </a:lnTo>
                  <a:lnTo>
                    <a:pt x="168" y="24"/>
                  </a:lnTo>
                  <a:lnTo>
                    <a:pt x="171" y="28"/>
                  </a:lnTo>
                  <a:lnTo>
                    <a:pt x="172" y="31"/>
                  </a:lnTo>
                  <a:lnTo>
                    <a:pt x="173" y="33"/>
                  </a:lnTo>
                  <a:lnTo>
                    <a:pt x="174" y="39"/>
                  </a:lnTo>
                  <a:lnTo>
                    <a:pt x="174" y="45"/>
                  </a:lnTo>
                  <a:lnTo>
                    <a:pt x="174" y="51"/>
                  </a:lnTo>
                  <a:lnTo>
                    <a:pt x="173" y="56"/>
                  </a:lnTo>
                  <a:lnTo>
                    <a:pt x="171" y="62"/>
                  </a:lnTo>
                  <a:lnTo>
                    <a:pt x="168" y="67"/>
                  </a:lnTo>
                  <a:lnTo>
                    <a:pt x="164" y="73"/>
                  </a:lnTo>
                  <a:lnTo>
                    <a:pt x="159" y="79"/>
                  </a:lnTo>
                  <a:lnTo>
                    <a:pt x="153" y="84"/>
                  </a:lnTo>
                  <a:lnTo>
                    <a:pt x="147" y="89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26" y="104"/>
                  </a:lnTo>
                  <a:lnTo>
                    <a:pt x="120" y="107"/>
                  </a:lnTo>
                  <a:lnTo>
                    <a:pt x="111" y="110"/>
                  </a:lnTo>
                  <a:lnTo>
                    <a:pt x="102" y="113"/>
                  </a:lnTo>
                  <a:lnTo>
                    <a:pt x="93" y="115"/>
                  </a:lnTo>
                  <a:lnTo>
                    <a:pt x="84" y="117"/>
                  </a:lnTo>
                  <a:lnTo>
                    <a:pt x="77" y="118"/>
                  </a:lnTo>
                  <a:lnTo>
                    <a:pt x="70" y="119"/>
                  </a:lnTo>
                  <a:lnTo>
                    <a:pt x="61" y="119"/>
                  </a:lnTo>
                  <a:lnTo>
                    <a:pt x="53" y="118"/>
                  </a:lnTo>
                  <a:lnTo>
                    <a:pt x="45" y="117"/>
                  </a:lnTo>
                  <a:lnTo>
                    <a:pt x="37" y="115"/>
                  </a:lnTo>
                  <a:lnTo>
                    <a:pt x="32" y="114"/>
                  </a:lnTo>
                  <a:lnTo>
                    <a:pt x="28" y="112"/>
                  </a:lnTo>
                  <a:lnTo>
                    <a:pt x="24" y="110"/>
                  </a:lnTo>
                  <a:lnTo>
                    <a:pt x="20" y="108"/>
                  </a:lnTo>
                  <a:lnTo>
                    <a:pt x="20" y="48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10800000">
              <a:off x="6134100" y="2092175"/>
              <a:ext cx="333375" cy="838200"/>
            </a:xfrm>
            <a:custGeom>
              <a:avLst/>
              <a:gdLst>
                <a:gd name="T0" fmla="*/ 0 w 175"/>
                <a:gd name="T1" fmla="*/ 80 h 489"/>
                <a:gd name="T2" fmla="*/ 0 w 175"/>
                <a:gd name="T3" fmla="*/ 76 h 489"/>
                <a:gd name="T4" fmla="*/ 1 w 175"/>
                <a:gd name="T5" fmla="*/ 66 h 489"/>
                <a:gd name="T6" fmla="*/ 5 w 175"/>
                <a:gd name="T7" fmla="*/ 56 h 489"/>
                <a:gd name="T8" fmla="*/ 11 w 175"/>
                <a:gd name="T9" fmla="*/ 45 h 489"/>
                <a:gd name="T10" fmla="*/ 20 w 175"/>
                <a:gd name="T11" fmla="*/ 35 h 489"/>
                <a:gd name="T12" fmla="*/ 33 w 175"/>
                <a:gd name="T13" fmla="*/ 25 h 489"/>
                <a:gd name="T14" fmla="*/ 44 w 175"/>
                <a:gd name="T15" fmla="*/ 18 h 489"/>
                <a:gd name="T16" fmla="*/ 53 w 175"/>
                <a:gd name="T17" fmla="*/ 14 h 489"/>
                <a:gd name="T18" fmla="*/ 63 w 175"/>
                <a:gd name="T19" fmla="*/ 9 h 489"/>
                <a:gd name="T20" fmla="*/ 81 w 175"/>
                <a:gd name="T21" fmla="*/ 4 h 489"/>
                <a:gd name="T22" fmla="*/ 98 w 175"/>
                <a:gd name="T23" fmla="*/ 1 h 489"/>
                <a:gd name="T24" fmla="*/ 117 w 175"/>
                <a:gd name="T25" fmla="*/ 0 h 489"/>
                <a:gd name="T26" fmla="*/ 130 w 175"/>
                <a:gd name="T27" fmla="*/ 2 h 489"/>
                <a:gd name="T28" fmla="*/ 144 w 175"/>
                <a:gd name="T29" fmla="*/ 6 h 489"/>
                <a:gd name="T30" fmla="*/ 156 w 175"/>
                <a:gd name="T31" fmla="*/ 11 h 489"/>
                <a:gd name="T32" fmla="*/ 165 w 175"/>
                <a:gd name="T33" fmla="*/ 19 h 489"/>
                <a:gd name="T34" fmla="*/ 171 w 175"/>
                <a:gd name="T35" fmla="*/ 28 h 489"/>
                <a:gd name="T36" fmla="*/ 173 w 175"/>
                <a:gd name="T37" fmla="*/ 33 h 489"/>
                <a:gd name="T38" fmla="*/ 174 w 175"/>
                <a:gd name="T39" fmla="*/ 45 h 489"/>
                <a:gd name="T40" fmla="*/ 173 w 175"/>
                <a:gd name="T41" fmla="*/ 56 h 489"/>
                <a:gd name="T42" fmla="*/ 168 w 175"/>
                <a:gd name="T43" fmla="*/ 67 h 489"/>
                <a:gd name="T44" fmla="*/ 159 w 175"/>
                <a:gd name="T45" fmla="*/ 79 h 489"/>
                <a:gd name="T46" fmla="*/ 147 w 175"/>
                <a:gd name="T47" fmla="*/ 89 h 489"/>
                <a:gd name="T48" fmla="*/ 135 w 175"/>
                <a:gd name="T49" fmla="*/ 99 h 489"/>
                <a:gd name="T50" fmla="*/ 120 w 175"/>
                <a:gd name="T51" fmla="*/ 107 h 489"/>
                <a:gd name="T52" fmla="*/ 102 w 175"/>
                <a:gd name="T53" fmla="*/ 113 h 489"/>
                <a:gd name="T54" fmla="*/ 84 w 175"/>
                <a:gd name="T55" fmla="*/ 117 h 489"/>
                <a:gd name="T56" fmla="*/ 70 w 175"/>
                <a:gd name="T57" fmla="*/ 119 h 489"/>
                <a:gd name="T58" fmla="*/ 53 w 175"/>
                <a:gd name="T59" fmla="*/ 118 h 489"/>
                <a:gd name="T60" fmla="*/ 37 w 175"/>
                <a:gd name="T61" fmla="*/ 115 h 489"/>
                <a:gd name="T62" fmla="*/ 28 w 175"/>
                <a:gd name="T63" fmla="*/ 112 h 489"/>
                <a:gd name="T64" fmla="*/ 20 w 175"/>
                <a:gd name="T65" fmla="*/ 108 h 489"/>
                <a:gd name="T66" fmla="*/ 0 w 175"/>
                <a:gd name="T67" fmla="*/ 48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489">
                  <a:moveTo>
                    <a:pt x="0" y="488"/>
                  </a:moveTo>
                  <a:lnTo>
                    <a:pt x="0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3" y="61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1" y="45"/>
                  </a:lnTo>
                  <a:lnTo>
                    <a:pt x="15" y="40"/>
                  </a:lnTo>
                  <a:lnTo>
                    <a:pt x="20" y="35"/>
                  </a:lnTo>
                  <a:lnTo>
                    <a:pt x="27" y="29"/>
                  </a:lnTo>
                  <a:lnTo>
                    <a:pt x="33" y="25"/>
                  </a:lnTo>
                  <a:lnTo>
                    <a:pt x="39" y="21"/>
                  </a:lnTo>
                  <a:lnTo>
                    <a:pt x="44" y="18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60" y="11"/>
                  </a:lnTo>
                  <a:lnTo>
                    <a:pt x="63" y="9"/>
                  </a:lnTo>
                  <a:lnTo>
                    <a:pt x="72" y="6"/>
                  </a:lnTo>
                  <a:lnTo>
                    <a:pt x="81" y="4"/>
                  </a:lnTo>
                  <a:lnTo>
                    <a:pt x="89" y="2"/>
                  </a:lnTo>
                  <a:lnTo>
                    <a:pt x="98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2"/>
                  </a:lnTo>
                  <a:lnTo>
                    <a:pt x="137" y="3"/>
                  </a:lnTo>
                  <a:lnTo>
                    <a:pt x="144" y="6"/>
                  </a:lnTo>
                  <a:lnTo>
                    <a:pt x="150" y="9"/>
                  </a:lnTo>
                  <a:lnTo>
                    <a:pt x="156" y="11"/>
                  </a:lnTo>
                  <a:lnTo>
                    <a:pt x="161" y="15"/>
                  </a:lnTo>
                  <a:lnTo>
                    <a:pt x="165" y="19"/>
                  </a:lnTo>
                  <a:lnTo>
                    <a:pt x="168" y="24"/>
                  </a:lnTo>
                  <a:lnTo>
                    <a:pt x="171" y="28"/>
                  </a:lnTo>
                  <a:lnTo>
                    <a:pt x="172" y="31"/>
                  </a:lnTo>
                  <a:lnTo>
                    <a:pt x="173" y="33"/>
                  </a:lnTo>
                  <a:lnTo>
                    <a:pt x="174" y="39"/>
                  </a:lnTo>
                  <a:lnTo>
                    <a:pt x="174" y="45"/>
                  </a:lnTo>
                  <a:lnTo>
                    <a:pt x="174" y="51"/>
                  </a:lnTo>
                  <a:lnTo>
                    <a:pt x="173" y="56"/>
                  </a:lnTo>
                  <a:lnTo>
                    <a:pt x="171" y="62"/>
                  </a:lnTo>
                  <a:lnTo>
                    <a:pt x="168" y="67"/>
                  </a:lnTo>
                  <a:lnTo>
                    <a:pt x="164" y="73"/>
                  </a:lnTo>
                  <a:lnTo>
                    <a:pt x="159" y="79"/>
                  </a:lnTo>
                  <a:lnTo>
                    <a:pt x="153" y="84"/>
                  </a:lnTo>
                  <a:lnTo>
                    <a:pt x="147" y="89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26" y="104"/>
                  </a:lnTo>
                  <a:lnTo>
                    <a:pt x="120" y="107"/>
                  </a:lnTo>
                  <a:lnTo>
                    <a:pt x="111" y="110"/>
                  </a:lnTo>
                  <a:lnTo>
                    <a:pt x="102" y="113"/>
                  </a:lnTo>
                  <a:lnTo>
                    <a:pt x="93" y="115"/>
                  </a:lnTo>
                  <a:lnTo>
                    <a:pt x="84" y="117"/>
                  </a:lnTo>
                  <a:lnTo>
                    <a:pt x="77" y="118"/>
                  </a:lnTo>
                  <a:lnTo>
                    <a:pt x="70" y="119"/>
                  </a:lnTo>
                  <a:lnTo>
                    <a:pt x="61" y="119"/>
                  </a:lnTo>
                  <a:lnTo>
                    <a:pt x="53" y="118"/>
                  </a:lnTo>
                  <a:lnTo>
                    <a:pt x="45" y="117"/>
                  </a:lnTo>
                  <a:lnTo>
                    <a:pt x="37" y="115"/>
                  </a:lnTo>
                  <a:lnTo>
                    <a:pt x="32" y="114"/>
                  </a:lnTo>
                  <a:lnTo>
                    <a:pt x="28" y="112"/>
                  </a:lnTo>
                  <a:lnTo>
                    <a:pt x="24" y="110"/>
                  </a:lnTo>
                  <a:lnTo>
                    <a:pt x="20" y="108"/>
                  </a:lnTo>
                  <a:lnTo>
                    <a:pt x="20" y="48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6" name="Group 23"/>
            <p:cNvGrpSpPr>
              <a:grpSpLocks/>
            </p:cNvGrpSpPr>
            <p:nvPr/>
          </p:nvGrpSpPr>
          <p:grpSpPr bwMode="auto">
            <a:xfrm>
              <a:off x="5074918" y="2133600"/>
              <a:ext cx="312738" cy="866775"/>
              <a:chOff x="4116" y="2292"/>
              <a:chExt cx="107" cy="329"/>
            </a:xfrm>
          </p:grpSpPr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4116" y="2292"/>
                <a:ext cx="102" cy="131"/>
              </a:xfrm>
              <a:custGeom>
                <a:avLst/>
                <a:gdLst>
                  <a:gd name="T0" fmla="*/ 3 w 102"/>
                  <a:gd name="T1" fmla="*/ 129 h 131"/>
                  <a:gd name="T2" fmla="*/ 5 w 102"/>
                  <a:gd name="T3" fmla="*/ 130 h 131"/>
                  <a:gd name="T4" fmla="*/ 53 w 102"/>
                  <a:gd name="T5" fmla="*/ 100 h 131"/>
                  <a:gd name="T6" fmla="*/ 101 w 102"/>
                  <a:gd name="T7" fmla="*/ 62 h 131"/>
                  <a:gd name="T8" fmla="*/ 95 w 102"/>
                  <a:gd name="T9" fmla="*/ 63 h 131"/>
                  <a:gd name="T10" fmla="*/ 57 w 102"/>
                  <a:gd name="T11" fmla="*/ 55 h 131"/>
                  <a:gd name="T12" fmla="*/ 37 w 102"/>
                  <a:gd name="T13" fmla="*/ 45 h 131"/>
                  <a:gd name="T14" fmla="*/ 15 w 102"/>
                  <a:gd name="T15" fmla="*/ 29 h 131"/>
                  <a:gd name="T16" fmla="*/ 4 w 102"/>
                  <a:gd name="T17" fmla="*/ 12 h 131"/>
                  <a:gd name="T18" fmla="*/ 0 w 102"/>
                  <a:gd name="T1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3" y="129"/>
                    </a:moveTo>
                    <a:lnTo>
                      <a:pt x="5" y="130"/>
                    </a:lnTo>
                    <a:lnTo>
                      <a:pt x="53" y="100"/>
                    </a:lnTo>
                    <a:lnTo>
                      <a:pt x="101" y="62"/>
                    </a:lnTo>
                    <a:lnTo>
                      <a:pt x="95" y="63"/>
                    </a:lnTo>
                    <a:lnTo>
                      <a:pt x="57" y="55"/>
                    </a:lnTo>
                    <a:lnTo>
                      <a:pt x="37" y="45"/>
                    </a:lnTo>
                    <a:lnTo>
                      <a:pt x="15" y="29"/>
                    </a:lnTo>
                    <a:lnTo>
                      <a:pt x="4" y="12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8" name="Freeform 25"/>
              <p:cNvSpPr>
                <a:spLocks/>
              </p:cNvSpPr>
              <p:nvPr/>
            </p:nvSpPr>
            <p:spPr bwMode="auto">
              <a:xfrm>
                <a:off x="4120" y="2424"/>
                <a:ext cx="103" cy="113"/>
              </a:xfrm>
              <a:custGeom>
                <a:avLst/>
                <a:gdLst>
                  <a:gd name="T0" fmla="*/ 98 w 103"/>
                  <a:gd name="T1" fmla="*/ 112 h 113"/>
                  <a:gd name="T2" fmla="*/ 99 w 103"/>
                  <a:gd name="T3" fmla="*/ 107 h 113"/>
                  <a:gd name="T4" fmla="*/ 102 w 103"/>
                  <a:gd name="T5" fmla="*/ 98 h 113"/>
                  <a:gd name="T6" fmla="*/ 102 w 103"/>
                  <a:gd name="T7" fmla="*/ 88 h 113"/>
                  <a:gd name="T8" fmla="*/ 102 w 103"/>
                  <a:gd name="T9" fmla="*/ 77 h 113"/>
                  <a:gd name="T10" fmla="*/ 94 w 103"/>
                  <a:gd name="T11" fmla="*/ 59 h 113"/>
                  <a:gd name="T12" fmla="*/ 87 w 103"/>
                  <a:gd name="T13" fmla="*/ 47 h 113"/>
                  <a:gd name="T14" fmla="*/ 79 w 103"/>
                  <a:gd name="T15" fmla="*/ 38 h 113"/>
                  <a:gd name="T16" fmla="*/ 68 w 103"/>
                  <a:gd name="T17" fmla="*/ 27 h 113"/>
                  <a:gd name="T18" fmla="*/ 57 w 103"/>
                  <a:gd name="T19" fmla="*/ 18 h 113"/>
                  <a:gd name="T20" fmla="*/ 50 w 103"/>
                  <a:gd name="T21" fmla="*/ 14 h 113"/>
                  <a:gd name="T22" fmla="*/ 33 w 103"/>
                  <a:gd name="T23" fmla="*/ 7 h 113"/>
                  <a:gd name="T24" fmla="*/ 0 w 103"/>
                  <a:gd name="T2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13">
                    <a:moveTo>
                      <a:pt x="98" y="112"/>
                    </a:moveTo>
                    <a:lnTo>
                      <a:pt x="99" y="107"/>
                    </a:lnTo>
                    <a:lnTo>
                      <a:pt x="102" y="98"/>
                    </a:lnTo>
                    <a:lnTo>
                      <a:pt x="102" y="88"/>
                    </a:lnTo>
                    <a:lnTo>
                      <a:pt x="102" y="77"/>
                    </a:lnTo>
                    <a:lnTo>
                      <a:pt x="94" y="59"/>
                    </a:lnTo>
                    <a:lnTo>
                      <a:pt x="87" y="47"/>
                    </a:lnTo>
                    <a:lnTo>
                      <a:pt x="79" y="38"/>
                    </a:lnTo>
                    <a:lnTo>
                      <a:pt x="68" y="27"/>
                    </a:lnTo>
                    <a:lnTo>
                      <a:pt x="57" y="18"/>
                    </a:lnTo>
                    <a:lnTo>
                      <a:pt x="50" y="14"/>
                    </a:lnTo>
                    <a:lnTo>
                      <a:pt x="33" y="7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4133" y="2478"/>
                <a:ext cx="76" cy="143"/>
              </a:xfrm>
              <a:custGeom>
                <a:avLst/>
                <a:gdLst>
                  <a:gd name="T0" fmla="*/ 17 w 76"/>
                  <a:gd name="T1" fmla="*/ 142 h 143"/>
                  <a:gd name="T2" fmla="*/ 13 w 76"/>
                  <a:gd name="T3" fmla="*/ 140 h 143"/>
                  <a:gd name="T4" fmla="*/ 11 w 76"/>
                  <a:gd name="T5" fmla="*/ 136 h 143"/>
                  <a:gd name="T6" fmla="*/ 8 w 76"/>
                  <a:gd name="T7" fmla="*/ 126 h 143"/>
                  <a:gd name="T8" fmla="*/ 3 w 76"/>
                  <a:gd name="T9" fmla="*/ 110 h 143"/>
                  <a:gd name="T10" fmla="*/ 0 w 76"/>
                  <a:gd name="T11" fmla="*/ 86 h 143"/>
                  <a:gd name="T12" fmla="*/ 2 w 76"/>
                  <a:gd name="T13" fmla="*/ 74 h 143"/>
                  <a:gd name="T14" fmla="*/ 5 w 76"/>
                  <a:gd name="T15" fmla="*/ 50 h 143"/>
                  <a:gd name="T16" fmla="*/ 13 w 76"/>
                  <a:gd name="T17" fmla="*/ 34 h 143"/>
                  <a:gd name="T18" fmla="*/ 21 w 76"/>
                  <a:gd name="T19" fmla="*/ 26 h 143"/>
                  <a:gd name="T20" fmla="*/ 36 w 76"/>
                  <a:gd name="T21" fmla="*/ 19 h 143"/>
                  <a:gd name="T22" fmla="*/ 75 w 76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143">
                    <a:moveTo>
                      <a:pt x="17" y="142"/>
                    </a:moveTo>
                    <a:lnTo>
                      <a:pt x="13" y="140"/>
                    </a:lnTo>
                    <a:lnTo>
                      <a:pt x="11" y="136"/>
                    </a:lnTo>
                    <a:lnTo>
                      <a:pt x="8" y="126"/>
                    </a:lnTo>
                    <a:lnTo>
                      <a:pt x="3" y="110"/>
                    </a:lnTo>
                    <a:lnTo>
                      <a:pt x="0" y="86"/>
                    </a:lnTo>
                    <a:lnTo>
                      <a:pt x="2" y="74"/>
                    </a:lnTo>
                    <a:lnTo>
                      <a:pt x="5" y="50"/>
                    </a:lnTo>
                    <a:lnTo>
                      <a:pt x="13" y="34"/>
                    </a:lnTo>
                    <a:lnTo>
                      <a:pt x="21" y="26"/>
                    </a:lnTo>
                    <a:lnTo>
                      <a:pt x="36" y="19"/>
                    </a:lnTo>
                    <a:lnTo>
                      <a:pt x="75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0" name="Group 23"/>
            <p:cNvGrpSpPr>
              <a:grpSpLocks/>
            </p:cNvGrpSpPr>
            <p:nvPr/>
          </p:nvGrpSpPr>
          <p:grpSpPr bwMode="auto">
            <a:xfrm>
              <a:off x="7354064" y="2134033"/>
              <a:ext cx="312738" cy="866775"/>
              <a:chOff x="4116" y="2292"/>
              <a:chExt cx="107" cy="329"/>
            </a:xfrm>
          </p:grpSpPr>
          <p:sp>
            <p:nvSpPr>
              <p:cNvPr id="41" name="Freeform 24"/>
              <p:cNvSpPr>
                <a:spLocks/>
              </p:cNvSpPr>
              <p:nvPr/>
            </p:nvSpPr>
            <p:spPr bwMode="auto">
              <a:xfrm>
                <a:off x="4116" y="2292"/>
                <a:ext cx="102" cy="131"/>
              </a:xfrm>
              <a:custGeom>
                <a:avLst/>
                <a:gdLst>
                  <a:gd name="T0" fmla="*/ 3 w 102"/>
                  <a:gd name="T1" fmla="*/ 129 h 131"/>
                  <a:gd name="T2" fmla="*/ 5 w 102"/>
                  <a:gd name="T3" fmla="*/ 130 h 131"/>
                  <a:gd name="T4" fmla="*/ 53 w 102"/>
                  <a:gd name="T5" fmla="*/ 100 h 131"/>
                  <a:gd name="T6" fmla="*/ 101 w 102"/>
                  <a:gd name="T7" fmla="*/ 62 h 131"/>
                  <a:gd name="T8" fmla="*/ 95 w 102"/>
                  <a:gd name="T9" fmla="*/ 63 h 131"/>
                  <a:gd name="T10" fmla="*/ 57 w 102"/>
                  <a:gd name="T11" fmla="*/ 55 h 131"/>
                  <a:gd name="T12" fmla="*/ 37 w 102"/>
                  <a:gd name="T13" fmla="*/ 45 h 131"/>
                  <a:gd name="T14" fmla="*/ 15 w 102"/>
                  <a:gd name="T15" fmla="*/ 29 h 131"/>
                  <a:gd name="T16" fmla="*/ 4 w 102"/>
                  <a:gd name="T17" fmla="*/ 12 h 131"/>
                  <a:gd name="T18" fmla="*/ 0 w 102"/>
                  <a:gd name="T1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3" y="129"/>
                    </a:moveTo>
                    <a:lnTo>
                      <a:pt x="5" y="130"/>
                    </a:lnTo>
                    <a:lnTo>
                      <a:pt x="53" y="100"/>
                    </a:lnTo>
                    <a:lnTo>
                      <a:pt x="101" y="62"/>
                    </a:lnTo>
                    <a:lnTo>
                      <a:pt x="95" y="63"/>
                    </a:lnTo>
                    <a:lnTo>
                      <a:pt x="57" y="55"/>
                    </a:lnTo>
                    <a:lnTo>
                      <a:pt x="37" y="45"/>
                    </a:lnTo>
                    <a:lnTo>
                      <a:pt x="15" y="29"/>
                    </a:lnTo>
                    <a:lnTo>
                      <a:pt x="4" y="12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2" name="Freeform 25"/>
              <p:cNvSpPr>
                <a:spLocks/>
              </p:cNvSpPr>
              <p:nvPr/>
            </p:nvSpPr>
            <p:spPr bwMode="auto">
              <a:xfrm>
                <a:off x="4120" y="2424"/>
                <a:ext cx="103" cy="113"/>
              </a:xfrm>
              <a:custGeom>
                <a:avLst/>
                <a:gdLst>
                  <a:gd name="T0" fmla="*/ 98 w 103"/>
                  <a:gd name="T1" fmla="*/ 112 h 113"/>
                  <a:gd name="T2" fmla="*/ 99 w 103"/>
                  <a:gd name="T3" fmla="*/ 107 h 113"/>
                  <a:gd name="T4" fmla="*/ 102 w 103"/>
                  <a:gd name="T5" fmla="*/ 98 h 113"/>
                  <a:gd name="T6" fmla="*/ 102 w 103"/>
                  <a:gd name="T7" fmla="*/ 88 h 113"/>
                  <a:gd name="T8" fmla="*/ 102 w 103"/>
                  <a:gd name="T9" fmla="*/ 77 h 113"/>
                  <a:gd name="T10" fmla="*/ 94 w 103"/>
                  <a:gd name="T11" fmla="*/ 59 h 113"/>
                  <a:gd name="T12" fmla="*/ 87 w 103"/>
                  <a:gd name="T13" fmla="*/ 47 h 113"/>
                  <a:gd name="T14" fmla="*/ 79 w 103"/>
                  <a:gd name="T15" fmla="*/ 38 h 113"/>
                  <a:gd name="T16" fmla="*/ 68 w 103"/>
                  <a:gd name="T17" fmla="*/ 27 h 113"/>
                  <a:gd name="T18" fmla="*/ 57 w 103"/>
                  <a:gd name="T19" fmla="*/ 18 h 113"/>
                  <a:gd name="T20" fmla="*/ 50 w 103"/>
                  <a:gd name="T21" fmla="*/ 14 h 113"/>
                  <a:gd name="T22" fmla="*/ 33 w 103"/>
                  <a:gd name="T23" fmla="*/ 7 h 113"/>
                  <a:gd name="T24" fmla="*/ 0 w 103"/>
                  <a:gd name="T2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13">
                    <a:moveTo>
                      <a:pt x="98" y="112"/>
                    </a:moveTo>
                    <a:lnTo>
                      <a:pt x="99" y="107"/>
                    </a:lnTo>
                    <a:lnTo>
                      <a:pt x="102" y="98"/>
                    </a:lnTo>
                    <a:lnTo>
                      <a:pt x="102" y="88"/>
                    </a:lnTo>
                    <a:lnTo>
                      <a:pt x="102" y="77"/>
                    </a:lnTo>
                    <a:lnTo>
                      <a:pt x="94" y="59"/>
                    </a:lnTo>
                    <a:lnTo>
                      <a:pt x="87" y="47"/>
                    </a:lnTo>
                    <a:lnTo>
                      <a:pt x="79" y="38"/>
                    </a:lnTo>
                    <a:lnTo>
                      <a:pt x="68" y="27"/>
                    </a:lnTo>
                    <a:lnTo>
                      <a:pt x="57" y="18"/>
                    </a:lnTo>
                    <a:lnTo>
                      <a:pt x="50" y="14"/>
                    </a:lnTo>
                    <a:lnTo>
                      <a:pt x="33" y="7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3" name="Freeform 26"/>
              <p:cNvSpPr>
                <a:spLocks/>
              </p:cNvSpPr>
              <p:nvPr/>
            </p:nvSpPr>
            <p:spPr bwMode="auto">
              <a:xfrm>
                <a:off x="4133" y="2478"/>
                <a:ext cx="76" cy="143"/>
              </a:xfrm>
              <a:custGeom>
                <a:avLst/>
                <a:gdLst>
                  <a:gd name="T0" fmla="*/ 17 w 76"/>
                  <a:gd name="T1" fmla="*/ 142 h 143"/>
                  <a:gd name="T2" fmla="*/ 13 w 76"/>
                  <a:gd name="T3" fmla="*/ 140 h 143"/>
                  <a:gd name="T4" fmla="*/ 11 w 76"/>
                  <a:gd name="T5" fmla="*/ 136 h 143"/>
                  <a:gd name="T6" fmla="*/ 8 w 76"/>
                  <a:gd name="T7" fmla="*/ 126 h 143"/>
                  <a:gd name="T8" fmla="*/ 3 w 76"/>
                  <a:gd name="T9" fmla="*/ 110 h 143"/>
                  <a:gd name="T10" fmla="*/ 0 w 76"/>
                  <a:gd name="T11" fmla="*/ 86 h 143"/>
                  <a:gd name="T12" fmla="*/ 2 w 76"/>
                  <a:gd name="T13" fmla="*/ 74 h 143"/>
                  <a:gd name="T14" fmla="*/ 5 w 76"/>
                  <a:gd name="T15" fmla="*/ 50 h 143"/>
                  <a:gd name="T16" fmla="*/ 13 w 76"/>
                  <a:gd name="T17" fmla="*/ 34 h 143"/>
                  <a:gd name="T18" fmla="*/ 21 w 76"/>
                  <a:gd name="T19" fmla="*/ 26 h 143"/>
                  <a:gd name="T20" fmla="*/ 36 w 76"/>
                  <a:gd name="T21" fmla="*/ 19 h 143"/>
                  <a:gd name="T22" fmla="*/ 75 w 76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143">
                    <a:moveTo>
                      <a:pt x="17" y="142"/>
                    </a:moveTo>
                    <a:lnTo>
                      <a:pt x="13" y="140"/>
                    </a:lnTo>
                    <a:lnTo>
                      <a:pt x="11" y="136"/>
                    </a:lnTo>
                    <a:lnTo>
                      <a:pt x="8" y="126"/>
                    </a:lnTo>
                    <a:lnTo>
                      <a:pt x="3" y="110"/>
                    </a:lnTo>
                    <a:lnTo>
                      <a:pt x="0" y="86"/>
                    </a:lnTo>
                    <a:lnTo>
                      <a:pt x="2" y="74"/>
                    </a:lnTo>
                    <a:lnTo>
                      <a:pt x="5" y="50"/>
                    </a:lnTo>
                    <a:lnTo>
                      <a:pt x="13" y="34"/>
                    </a:lnTo>
                    <a:lnTo>
                      <a:pt x="21" y="26"/>
                    </a:lnTo>
                    <a:lnTo>
                      <a:pt x="36" y="19"/>
                    </a:lnTo>
                    <a:lnTo>
                      <a:pt x="75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05" name="Группа 104"/>
          <p:cNvGrpSpPr/>
          <p:nvPr/>
        </p:nvGrpSpPr>
        <p:grpSpPr>
          <a:xfrm>
            <a:off x="3721228" y="3913006"/>
            <a:ext cx="4648200" cy="984457"/>
            <a:chOff x="3810000" y="4218750"/>
            <a:chExt cx="4648200" cy="984457"/>
          </a:xfrm>
        </p:grpSpPr>
        <p:grpSp>
          <p:nvGrpSpPr>
            <p:cNvPr id="73" name="Group 20"/>
            <p:cNvGrpSpPr>
              <a:grpSpLocks/>
            </p:cNvGrpSpPr>
            <p:nvPr/>
          </p:nvGrpSpPr>
          <p:grpSpPr bwMode="auto">
            <a:xfrm>
              <a:off x="4900928" y="4611296"/>
              <a:ext cx="415925" cy="581025"/>
              <a:chOff x="4062" y="2814"/>
              <a:chExt cx="168" cy="216"/>
            </a:xfrm>
          </p:grpSpPr>
          <p:sp>
            <p:nvSpPr>
              <p:cNvPr id="74" name="Freeform 21"/>
              <p:cNvSpPr>
                <a:spLocks/>
              </p:cNvSpPr>
              <p:nvPr/>
            </p:nvSpPr>
            <p:spPr bwMode="auto">
              <a:xfrm>
                <a:off x="4071" y="2824"/>
                <a:ext cx="159" cy="206"/>
              </a:xfrm>
              <a:custGeom>
                <a:avLst/>
                <a:gdLst>
                  <a:gd name="T0" fmla="*/ 74 w 159"/>
                  <a:gd name="T1" fmla="*/ 205 h 206"/>
                  <a:gd name="T2" fmla="*/ 74 w 159"/>
                  <a:gd name="T3" fmla="*/ 205 h 206"/>
                  <a:gd name="T4" fmla="*/ 158 w 159"/>
                  <a:gd name="T5" fmla="*/ 4 h 206"/>
                  <a:gd name="T6" fmla="*/ 145 w 159"/>
                  <a:gd name="T7" fmla="*/ 15 h 206"/>
                  <a:gd name="T8" fmla="*/ 122 w 159"/>
                  <a:gd name="T9" fmla="*/ 23 h 206"/>
                  <a:gd name="T10" fmla="*/ 103 w 159"/>
                  <a:gd name="T11" fmla="*/ 27 h 206"/>
                  <a:gd name="T12" fmla="*/ 82 w 159"/>
                  <a:gd name="T13" fmla="*/ 30 h 206"/>
                  <a:gd name="T14" fmla="*/ 61 w 159"/>
                  <a:gd name="T15" fmla="*/ 30 h 206"/>
                  <a:gd name="T16" fmla="*/ 38 w 159"/>
                  <a:gd name="T17" fmla="*/ 25 h 206"/>
                  <a:gd name="T18" fmla="*/ 22 w 159"/>
                  <a:gd name="T19" fmla="*/ 18 h 206"/>
                  <a:gd name="T20" fmla="*/ 8 w 159"/>
                  <a:gd name="T21" fmla="*/ 12 h 206"/>
                  <a:gd name="T22" fmla="*/ 0 w 159"/>
                  <a:gd name="T23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9" h="206">
                    <a:moveTo>
                      <a:pt x="74" y="205"/>
                    </a:moveTo>
                    <a:lnTo>
                      <a:pt x="74" y="205"/>
                    </a:lnTo>
                    <a:lnTo>
                      <a:pt x="158" y="4"/>
                    </a:lnTo>
                    <a:lnTo>
                      <a:pt x="145" y="15"/>
                    </a:lnTo>
                    <a:lnTo>
                      <a:pt x="122" y="23"/>
                    </a:lnTo>
                    <a:lnTo>
                      <a:pt x="103" y="27"/>
                    </a:lnTo>
                    <a:lnTo>
                      <a:pt x="82" y="30"/>
                    </a:lnTo>
                    <a:lnTo>
                      <a:pt x="61" y="30"/>
                    </a:lnTo>
                    <a:lnTo>
                      <a:pt x="38" y="25"/>
                    </a:lnTo>
                    <a:lnTo>
                      <a:pt x="22" y="18"/>
                    </a:lnTo>
                    <a:lnTo>
                      <a:pt x="8" y="12"/>
                    </a:lnTo>
                    <a:lnTo>
                      <a:pt x="0" y="0"/>
                    </a:lnTo>
                  </a:path>
                </a:pathLst>
              </a:custGeom>
              <a:noFill/>
              <a:ln w="635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5" name="Oval 22"/>
              <p:cNvSpPr>
                <a:spLocks noChangeArrowheads="1"/>
              </p:cNvSpPr>
              <p:nvPr/>
            </p:nvSpPr>
            <p:spPr bwMode="auto">
              <a:xfrm>
                <a:off x="4062" y="2814"/>
                <a:ext cx="17" cy="14"/>
              </a:xfrm>
              <a:prstGeom prst="ellipse">
                <a:avLst/>
              </a:prstGeom>
              <a:solidFill>
                <a:srgbClr val="000000"/>
              </a:solidFill>
              <a:ln w="635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810000" y="4985658"/>
              <a:ext cx="46482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 5"/>
            <p:cNvSpPr>
              <a:spLocks/>
            </p:cNvSpPr>
            <p:nvPr/>
          </p:nvSpPr>
          <p:spPr bwMode="auto">
            <a:xfrm rot="10800000">
              <a:off x="4010292" y="4267200"/>
              <a:ext cx="333375" cy="838200"/>
            </a:xfrm>
            <a:custGeom>
              <a:avLst/>
              <a:gdLst>
                <a:gd name="T0" fmla="*/ 0 w 175"/>
                <a:gd name="T1" fmla="*/ 80 h 489"/>
                <a:gd name="T2" fmla="*/ 0 w 175"/>
                <a:gd name="T3" fmla="*/ 76 h 489"/>
                <a:gd name="T4" fmla="*/ 1 w 175"/>
                <a:gd name="T5" fmla="*/ 66 h 489"/>
                <a:gd name="T6" fmla="*/ 5 w 175"/>
                <a:gd name="T7" fmla="*/ 56 h 489"/>
                <a:gd name="T8" fmla="*/ 11 w 175"/>
                <a:gd name="T9" fmla="*/ 45 h 489"/>
                <a:gd name="T10" fmla="*/ 20 w 175"/>
                <a:gd name="T11" fmla="*/ 35 h 489"/>
                <a:gd name="T12" fmla="*/ 33 w 175"/>
                <a:gd name="T13" fmla="*/ 25 h 489"/>
                <a:gd name="T14" fmla="*/ 44 w 175"/>
                <a:gd name="T15" fmla="*/ 18 h 489"/>
                <a:gd name="T16" fmla="*/ 53 w 175"/>
                <a:gd name="T17" fmla="*/ 14 h 489"/>
                <a:gd name="T18" fmla="*/ 63 w 175"/>
                <a:gd name="T19" fmla="*/ 9 h 489"/>
                <a:gd name="T20" fmla="*/ 81 w 175"/>
                <a:gd name="T21" fmla="*/ 4 h 489"/>
                <a:gd name="T22" fmla="*/ 98 w 175"/>
                <a:gd name="T23" fmla="*/ 1 h 489"/>
                <a:gd name="T24" fmla="*/ 117 w 175"/>
                <a:gd name="T25" fmla="*/ 0 h 489"/>
                <a:gd name="T26" fmla="*/ 130 w 175"/>
                <a:gd name="T27" fmla="*/ 2 h 489"/>
                <a:gd name="T28" fmla="*/ 144 w 175"/>
                <a:gd name="T29" fmla="*/ 6 h 489"/>
                <a:gd name="T30" fmla="*/ 156 w 175"/>
                <a:gd name="T31" fmla="*/ 11 h 489"/>
                <a:gd name="T32" fmla="*/ 165 w 175"/>
                <a:gd name="T33" fmla="*/ 19 h 489"/>
                <a:gd name="T34" fmla="*/ 171 w 175"/>
                <a:gd name="T35" fmla="*/ 28 h 489"/>
                <a:gd name="T36" fmla="*/ 173 w 175"/>
                <a:gd name="T37" fmla="*/ 33 h 489"/>
                <a:gd name="T38" fmla="*/ 174 w 175"/>
                <a:gd name="T39" fmla="*/ 45 h 489"/>
                <a:gd name="T40" fmla="*/ 173 w 175"/>
                <a:gd name="T41" fmla="*/ 56 h 489"/>
                <a:gd name="T42" fmla="*/ 168 w 175"/>
                <a:gd name="T43" fmla="*/ 67 h 489"/>
                <a:gd name="T44" fmla="*/ 159 w 175"/>
                <a:gd name="T45" fmla="*/ 79 h 489"/>
                <a:gd name="T46" fmla="*/ 147 w 175"/>
                <a:gd name="T47" fmla="*/ 89 h 489"/>
                <a:gd name="T48" fmla="*/ 135 w 175"/>
                <a:gd name="T49" fmla="*/ 99 h 489"/>
                <a:gd name="T50" fmla="*/ 120 w 175"/>
                <a:gd name="T51" fmla="*/ 107 h 489"/>
                <a:gd name="T52" fmla="*/ 102 w 175"/>
                <a:gd name="T53" fmla="*/ 113 h 489"/>
                <a:gd name="T54" fmla="*/ 84 w 175"/>
                <a:gd name="T55" fmla="*/ 117 h 489"/>
                <a:gd name="T56" fmla="*/ 70 w 175"/>
                <a:gd name="T57" fmla="*/ 119 h 489"/>
                <a:gd name="T58" fmla="*/ 53 w 175"/>
                <a:gd name="T59" fmla="*/ 118 h 489"/>
                <a:gd name="T60" fmla="*/ 37 w 175"/>
                <a:gd name="T61" fmla="*/ 115 h 489"/>
                <a:gd name="T62" fmla="*/ 28 w 175"/>
                <a:gd name="T63" fmla="*/ 112 h 489"/>
                <a:gd name="T64" fmla="*/ 20 w 175"/>
                <a:gd name="T65" fmla="*/ 108 h 489"/>
                <a:gd name="T66" fmla="*/ 0 w 175"/>
                <a:gd name="T67" fmla="*/ 48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489">
                  <a:moveTo>
                    <a:pt x="0" y="488"/>
                  </a:moveTo>
                  <a:lnTo>
                    <a:pt x="0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3" y="61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1" y="45"/>
                  </a:lnTo>
                  <a:lnTo>
                    <a:pt x="15" y="40"/>
                  </a:lnTo>
                  <a:lnTo>
                    <a:pt x="20" y="35"/>
                  </a:lnTo>
                  <a:lnTo>
                    <a:pt x="27" y="29"/>
                  </a:lnTo>
                  <a:lnTo>
                    <a:pt x="33" y="25"/>
                  </a:lnTo>
                  <a:lnTo>
                    <a:pt x="39" y="21"/>
                  </a:lnTo>
                  <a:lnTo>
                    <a:pt x="44" y="18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60" y="11"/>
                  </a:lnTo>
                  <a:lnTo>
                    <a:pt x="63" y="9"/>
                  </a:lnTo>
                  <a:lnTo>
                    <a:pt x="72" y="6"/>
                  </a:lnTo>
                  <a:lnTo>
                    <a:pt x="81" y="4"/>
                  </a:lnTo>
                  <a:lnTo>
                    <a:pt x="89" y="2"/>
                  </a:lnTo>
                  <a:lnTo>
                    <a:pt x="98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2"/>
                  </a:lnTo>
                  <a:lnTo>
                    <a:pt x="137" y="3"/>
                  </a:lnTo>
                  <a:lnTo>
                    <a:pt x="144" y="6"/>
                  </a:lnTo>
                  <a:lnTo>
                    <a:pt x="150" y="9"/>
                  </a:lnTo>
                  <a:lnTo>
                    <a:pt x="156" y="11"/>
                  </a:lnTo>
                  <a:lnTo>
                    <a:pt x="161" y="15"/>
                  </a:lnTo>
                  <a:lnTo>
                    <a:pt x="165" y="19"/>
                  </a:lnTo>
                  <a:lnTo>
                    <a:pt x="168" y="24"/>
                  </a:lnTo>
                  <a:lnTo>
                    <a:pt x="171" y="28"/>
                  </a:lnTo>
                  <a:lnTo>
                    <a:pt x="172" y="31"/>
                  </a:lnTo>
                  <a:lnTo>
                    <a:pt x="173" y="33"/>
                  </a:lnTo>
                  <a:lnTo>
                    <a:pt x="174" y="39"/>
                  </a:lnTo>
                  <a:lnTo>
                    <a:pt x="174" y="45"/>
                  </a:lnTo>
                  <a:lnTo>
                    <a:pt x="174" y="51"/>
                  </a:lnTo>
                  <a:lnTo>
                    <a:pt x="173" y="56"/>
                  </a:lnTo>
                  <a:lnTo>
                    <a:pt x="171" y="62"/>
                  </a:lnTo>
                  <a:lnTo>
                    <a:pt x="168" y="67"/>
                  </a:lnTo>
                  <a:lnTo>
                    <a:pt x="164" y="73"/>
                  </a:lnTo>
                  <a:lnTo>
                    <a:pt x="159" y="79"/>
                  </a:lnTo>
                  <a:lnTo>
                    <a:pt x="153" y="84"/>
                  </a:lnTo>
                  <a:lnTo>
                    <a:pt x="147" y="89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26" y="104"/>
                  </a:lnTo>
                  <a:lnTo>
                    <a:pt x="120" y="107"/>
                  </a:lnTo>
                  <a:lnTo>
                    <a:pt x="111" y="110"/>
                  </a:lnTo>
                  <a:lnTo>
                    <a:pt x="102" y="113"/>
                  </a:lnTo>
                  <a:lnTo>
                    <a:pt x="93" y="115"/>
                  </a:lnTo>
                  <a:lnTo>
                    <a:pt x="84" y="117"/>
                  </a:lnTo>
                  <a:lnTo>
                    <a:pt x="77" y="118"/>
                  </a:lnTo>
                  <a:lnTo>
                    <a:pt x="70" y="119"/>
                  </a:lnTo>
                  <a:lnTo>
                    <a:pt x="61" y="119"/>
                  </a:lnTo>
                  <a:lnTo>
                    <a:pt x="53" y="118"/>
                  </a:lnTo>
                  <a:lnTo>
                    <a:pt x="45" y="117"/>
                  </a:lnTo>
                  <a:lnTo>
                    <a:pt x="37" y="115"/>
                  </a:lnTo>
                  <a:lnTo>
                    <a:pt x="32" y="114"/>
                  </a:lnTo>
                  <a:lnTo>
                    <a:pt x="28" y="112"/>
                  </a:lnTo>
                  <a:lnTo>
                    <a:pt x="24" y="110"/>
                  </a:lnTo>
                  <a:lnTo>
                    <a:pt x="20" y="108"/>
                  </a:lnTo>
                  <a:lnTo>
                    <a:pt x="20" y="48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10800000">
              <a:off x="6249550" y="4267201"/>
              <a:ext cx="333375" cy="838200"/>
            </a:xfrm>
            <a:custGeom>
              <a:avLst/>
              <a:gdLst>
                <a:gd name="T0" fmla="*/ 0 w 175"/>
                <a:gd name="T1" fmla="*/ 80 h 489"/>
                <a:gd name="T2" fmla="*/ 0 w 175"/>
                <a:gd name="T3" fmla="*/ 76 h 489"/>
                <a:gd name="T4" fmla="*/ 1 w 175"/>
                <a:gd name="T5" fmla="*/ 66 h 489"/>
                <a:gd name="T6" fmla="*/ 5 w 175"/>
                <a:gd name="T7" fmla="*/ 56 h 489"/>
                <a:gd name="T8" fmla="*/ 11 w 175"/>
                <a:gd name="T9" fmla="*/ 45 h 489"/>
                <a:gd name="T10" fmla="*/ 20 w 175"/>
                <a:gd name="T11" fmla="*/ 35 h 489"/>
                <a:gd name="T12" fmla="*/ 33 w 175"/>
                <a:gd name="T13" fmla="*/ 25 h 489"/>
                <a:gd name="T14" fmla="*/ 44 w 175"/>
                <a:gd name="T15" fmla="*/ 18 h 489"/>
                <a:gd name="T16" fmla="*/ 53 w 175"/>
                <a:gd name="T17" fmla="*/ 14 h 489"/>
                <a:gd name="T18" fmla="*/ 63 w 175"/>
                <a:gd name="T19" fmla="*/ 9 h 489"/>
                <a:gd name="T20" fmla="*/ 81 w 175"/>
                <a:gd name="T21" fmla="*/ 4 h 489"/>
                <a:gd name="T22" fmla="*/ 98 w 175"/>
                <a:gd name="T23" fmla="*/ 1 h 489"/>
                <a:gd name="T24" fmla="*/ 117 w 175"/>
                <a:gd name="T25" fmla="*/ 0 h 489"/>
                <a:gd name="T26" fmla="*/ 130 w 175"/>
                <a:gd name="T27" fmla="*/ 2 h 489"/>
                <a:gd name="T28" fmla="*/ 144 w 175"/>
                <a:gd name="T29" fmla="*/ 6 h 489"/>
                <a:gd name="T30" fmla="*/ 156 w 175"/>
                <a:gd name="T31" fmla="*/ 11 h 489"/>
                <a:gd name="T32" fmla="*/ 165 w 175"/>
                <a:gd name="T33" fmla="*/ 19 h 489"/>
                <a:gd name="T34" fmla="*/ 171 w 175"/>
                <a:gd name="T35" fmla="*/ 28 h 489"/>
                <a:gd name="T36" fmla="*/ 173 w 175"/>
                <a:gd name="T37" fmla="*/ 33 h 489"/>
                <a:gd name="T38" fmla="*/ 174 w 175"/>
                <a:gd name="T39" fmla="*/ 45 h 489"/>
                <a:gd name="T40" fmla="*/ 173 w 175"/>
                <a:gd name="T41" fmla="*/ 56 h 489"/>
                <a:gd name="T42" fmla="*/ 168 w 175"/>
                <a:gd name="T43" fmla="*/ 67 h 489"/>
                <a:gd name="T44" fmla="*/ 159 w 175"/>
                <a:gd name="T45" fmla="*/ 79 h 489"/>
                <a:gd name="T46" fmla="*/ 147 w 175"/>
                <a:gd name="T47" fmla="*/ 89 h 489"/>
                <a:gd name="T48" fmla="*/ 135 w 175"/>
                <a:gd name="T49" fmla="*/ 99 h 489"/>
                <a:gd name="T50" fmla="*/ 120 w 175"/>
                <a:gd name="T51" fmla="*/ 107 h 489"/>
                <a:gd name="T52" fmla="*/ 102 w 175"/>
                <a:gd name="T53" fmla="*/ 113 h 489"/>
                <a:gd name="T54" fmla="*/ 84 w 175"/>
                <a:gd name="T55" fmla="*/ 117 h 489"/>
                <a:gd name="T56" fmla="*/ 70 w 175"/>
                <a:gd name="T57" fmla="*/ 119 h 489"/>
                <a:gd name="T58" fmla="*/ 53 w 175"/>
                <a:gd name="T59" fmla="*/ 118 h 489"/>
                <a:gd name="T60" fmla="*/ 37 w 175"/>
                <a:gd name="T61" fmla="*/ 115 h 489"/>
                <a:gd name="T62" fmla="*/ 28 w 175"/>
                <a:gd name="T63" fmla="*/ 112 h 489"/>
                <a:gd name="T64" fmla="*/ 20 w 175"/>
                <a:gd name="T65" fmla="*/ 108 h 489"/>
                <a:gd name="T66" fmla="*/ 0 w 175"/>
                <a:gd name="T67" fmla="*/ 48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489">
                  <a:moveTo>
                    <a:pt x="0" y="488"/>
                  </a:moveTo>
                  <a:lnTo>
                    <a:pt x="0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3" y="61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1" y="45"/>
                  </a:lnTo>
                  <a:lnTo>
                    <a:pt x="15" y="40"/>
                  </a:lnTo>
                  <a:lnTo>
                    <a:pt x="20" y="35"/>
                  </a:lnTo>
                  <a:lnTo>
                    <a:pt x="27" y="29"/>
                  </a:lnTo>
                  <a:lnTo>
                    <a:pt x="33" y="25"/>
                  </a:lnTo>
                  <a:lnTo>
                    <a:pt x="39" y="21"/>
                  </a:lnTo>
                  <a:lnTo>
                    <a:pt x="44" y="18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60" y="11"/>
                  </a:lnTo>
                  <a:lnTo>
                    <a:pt x="63" y="9"/>
                  </a:lnTo>
                  <a:lnTo>
                    <a:pt x="72" y="6"/>
                  </a:lnTo>
                  <a:lnTo>
                    <a:pt x="81" y="4"/>
                  </a:lnTo>
                  <a:lnTo>
                    <a:pt x="89" y="2"/>
                  </a:lnTo>
                  <a:lnTo>
                    <a:pt x="98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2"/>
                  </a:lnTo>
                  <a:lnTo>
                    <a:pt x="137" y="3"/>
                  </a:lnTo>
                  <a:lnTo>
                    <a:pt x="144" y="6"/>
                  </a:lnTo>
                  <a:lnTo>
                    <a:pt x="150" y="9"/>
                  </a:lnTo>
                  <a:lnTo>
                    <a:pt x="156" y="11"/>
                  </a:lnTo>
                  <a:lnTo>
                    <a:pt x="161" y="15"/>
                  </a:lnTo>
                  <a:lnTo>
                    <a:pt x="165" y="19"/>
                  </a:lnTo>
                  <a:lnTo>
                    <a:pt x="168" y="24"/>
                  </a:lnTo>
                  <a:lnTo>
                    <a:pt x="171" y="28"/>
                  </a:lnTo>
                  <a:lnTo>
                    <a:pt x="172" y="31"/>
                  </a:lnTo>
                  <a:lnTo>
                    <a:pt x="173" y="33"/>
                  </a:lnTo>
                  <a:lnTo>
                    <a:pt x="174" y="39"/>
                  </a:lnTo>
                  <a:lnTo>
                    <a:pt x="174" y="45"/>
                  </a:lnTo>
                  <a:lnTo>
                    <a:pt x="174" y="51"/>
                  </a:lnTo>
                  <a:lnTo>
                    <a:pt x="173" y="56"/>
                  </a:lnTo>
                  <a:lnTo>
                    <a:pt x="171" y="62"/>
                  </a:lnTo>
                  <a:lnTo>
                    <a:pt x="168" y="67"/>
                  </a:lnTo>
                  <a:lnTo>
                    <a:pt x="164" y="73"/>
                  </a:lnTo>
                  <a:lnTo>
                    <a:pt x="159" y="79"/>
                  </a:lnTo>
                  <a:lnTo>
                    <a:pt x="153" y="84"/>
                  </a:lnTo>
                  <a:lnTo>
                    <a:pt x="147" y="89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26" y="104"/>
                  </a:lnTo>
                  <a:lnTo>
                    <a:pt x="120" y="107"/>
                  </a:lnTo>
                  <a:lnTo>
                    <a:pt x="111" y="110"/>
                  </a:lnTo>
                  <a:lnTo>
                    <a:pt x="102" y="113"/>
                  </a:lnTo>
                  <a:lnTo>
                    <a:pt x="93" y="115"/>
                  </a:lnTo>
                  <a:lnTo>
                    <a:pt x="84" y="117"/>
                  </a:lnTo>
                  <a:lnTo>
                    <a:pt x="77" y="118"/>
                  </a:lnTo>
                  <a:lnTo>
                    <a:pt x="70" y="119"/>
                  </a:lnTo>
                  <a:lnTo>
                    <a:pt x="61" y="119"/>
                  </a:lnTo>
                  <a:lnTo>
                    <a:pt x="53" y="118"/>
                  </a:lnTo>
                  <a:lnTo>
                    <a:pt x="45" y="117"/>
                  </a:lnTo>
                  <a:lnTo>
                    <a:pt x="37" y="115"/>
                  </a:lnTo>
                  <a:lnTo>
                    <a:pt x="32" y="114"/>
                  </a:lnTo>
                  <a:lnTo>
                    <a:pt x="28" y="112"/>
                  </a:lnTo>
                  <a:lnTo>
                    <a:pt x="24" y="110"/>
                  </a:lnTo>
                  <a:lnTo>
                    <a:pt x="20" y="108"/>
                  </a:lnTo>
                  <a:lnTo>
                    <a:pt x="20" y="48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70" name="Group 20"/>
            <p:cNvGrpSpPr>
              <a:grpSpLocks/>
            </p:cNvGrpSpPr>
            <p:nvPr/>
          </p:nvGrpSpPr>
          <p:grpSpPr bwMode="auto">
            <a:xfrm>
              <a:off x="7230997" y="4622182"/>
              <a:ext cx="415925" cy="581025"/>
              <a:chOff x="4062" y="2814"/>
              <a:chExt cx="168" cy="216"/>
            </a:xfrm>
          </p:grpSpPr>
          <p:sp>
            <p:nvSpPr>
              <p:cNvPr id="71" name="Freeform 21"/>
              <p:cNvSpPr>
                <a:spLocks/>
              </p:cNvSpPr>
              <p:nvPr/>
            </p:nvSpPr>
            <p:spPr bwMode="auto">
              <a:xfrm>
                <a:off x="4071" y="2824"/>
                <a:ext cx="159" cy="206"/>
              </a:xfrm>
              <a:custGeom>
                <a:avLst/>
                <a:gdLst>
                  <a:gd name="T0" fmla="*/ 74 w 159"/>
                  <a:gd name="T1" fmla="*/ 205 h 206"/>
                  <a:gd name="T2" fmla="*/ 74 w 159"/>
                  <a:gd name="T3" fmla="*/ 205 h 206"/>
                  <a:gd name="T4" fmla="*/ 158 w 159"/>
                  <a:gd name="T5" fmla="*/ 4 h 206"/>
                  <a:gd name="T6" fmla="*/ 145 w 159"/>
                  <a:gd name="T7" fmla="*/ 15 h 206"/>
                  <a:gd name="T8" fmla="*/ 122 w 159"/>
                  <a:gd name="T9" fmla="*/ 23 h 206"/>
                  <a:gd name="T10" fmla="*/ 103 w 159"/>
                  <a:gd name="T11" fmla="*/ 27 h 206"/>
                  <a:gd name="T12" fmla="*/ 82 w 159"/>
                  <a:gd name="T13" fmla="*/ 30 h 206"/>
                  <a:gd name="T14" fmla="*/ 61 w 159"/>
                  <a:gd name="T15" fmla="*/ 30 h 206"/>
                  <a:gd name="T16" fmla="*/ 38 w 159"/>
                  <a:gd name="T17" fmla="*/ 25 h 206"/>
                  <a:gd name="T18" fmla="*/ 22 w 159"/>
                  <a:gd name="T19" fmla="*/ 18 h 206"/>
                  <a:gd name="T20" fmla="*/ 8 w 159"/>
                  <a:gd name="T21" fmla="*/ 12 h 206"/>
                  <a:gd name="T22" fmla="*/ 0 w 159"/>
                  <a:gd name="T23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9" h="206">
                    <a:moveTo>
                      <a:pt x="74" y="205"/>
                    </a:moveTo>
                    <a:lnTo>
                      <a:pt x="74" y="205"/>
                    </a:lnTo>
                    <a:lnTo>
                      <a:pt x="158" y="4"/>
                    </a:lnTo>
                    <a:lnTo>
                      <a:pt x="145" y="15"/>
                    </a:lnTo>
                    <a:lnTo>
                      <a:pt x="122" y="23"/>
                    </a:lnTo>
                    <a:lnTo>
                      <a:pt x="103" y="27"/>
                    </a:lnTo>
                    <a:lnTo>
                      <a:pt x="82" y="30"/>
                    </a:lnTo>
                    <a:lnTo>
                      <a:pt x="61" y="30"/>
                    </a:lnTo>
                    <a:lnTo>
                      <a:pt x="38" y="25"/>
                    </a:lnTo>
                    <a:lnTo>
                      <a:pt x="22" y="18"/>
                    </a:lnTo>
                    <a:lnTo>
                      <a:pt x="8" y="12"/>
                    </a:lnTo>
                    <a:lnTo>
                      <a:pt x="0" y="0"/>
                    </a:lnTo>
                  </a:path>
                </a:pathLst>
              </a:custGeom>
              <a:noFill/>
              <a:ln w="635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auto">
              <a:xfrm>
                <a:off x="4062" y="2814"/>
                <a:ext cx="17" cy="14"/>
              </a:xfrm>
              <a:prstGeom prst="ellipse">
                <a:avLst/>
              </a:prstGeom>
              <a:solidFill>
                <a:srgbClr val="000000"/>
              </a:solidFill>
              <a:ln w="635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76" name="Freeform 3"/>
            <p:cNvSpPr>
              <a:spLocks/>
            </p:cNvSpPr>
            <p:nvPr/>
          </p:nvSpPr>
          <p:spPr bwMode="auto">
            <a:xfrm>
              <a:off x="5492004" y="4268790"/>
              <a:ext cx="576263" cy="836613"/>
            </a:xfrm>
            <a:custGeom>
              <a:avLst/>
              <a:gdLst>
                <a:gd name="T0" fmla="*/ 176 w 303"/>
                <a:gd name="T1" fmla="*/ 14 h 488"/>
                <a:gd name="T2" fmla="*/ 183 w 303"/>
                <a:gd name="T3" fmla="*/ 36 h 488"/>
                <a:gd name="T4" fmla="*/ 192 w 303"/>
                <a:gd name="T5" fmla="*/ 54 h 488"/>
                <a:gd name="T6" fmla="*/ 203 w 303"/>
                <a:gd name="T7" fmla="*/ 70 h 488"/>
                <a:gd name="T8" fmla="*/ 214 w 303"/>
                <a:gd name="T9" fmla="*/ 84 h 488"/>
                <a:gd name="T10" fmla="*/ 229 w 303"/>
                <a:gd name="T11" fmla="*/ 101 h 488"/>
                <a:gd name="T12" fmla="*/ 248 w 303"/>
                <a:gd name="T13" fmla="*/ 123 h 488"/>
                <a:gd name="T14" fmla="*/ 263 w 303"/>
                <a:gd name="T15" fmla="*/ 141 h 488"/>
                <a:gd name="T16" fmla="*/ 280 w 303"/>
                <a:gd name="T17" fmla="*/ 166 h 488"/>
                <a:gd name="T18" fmla="*/ 293 w 303"/>
                <a:gd name="T19" fmla="*/ 192 h 488"/>
                <a:gd name="T20" fmla="*/ 300 w 303"/>
                <a:gd name="T21" fmla="*/ 218 h 488"/>
                <a:gd name="T22" fmla="*/ 302 w 303"/>
                <a:gd name="T23" fmla="*/ 246 h 488"/>
                <a:gd name="T24" fmla="*/ 301 w 303"/>
                <a:gd name="T25" fmla="*/ 268 h 488"/>
                <a:gd name="T26" fmla="*/ 295 w 303"/>
                <a:gd name="T27" fmla="*/ 291 h 488"/>
                <a:gd name="T28" fmla="*/ 284 w 303"/>
                <a:gd name="T29" fmla="*/ 326 h 488"/>
                <a:gd name="T30" fmla="*/ 266 w 303"/>
                <a:gd name="T31" fmla="*/ 363 h 488"/>
                <a:gd name="T32" fmla="*/ 248 w 303"/>
                <a:gd name="T33" fmla="*/ 379 h 488"/>
                <a:gd name="T34" fmla="*/ 260 w 303"/>
                <a:gd name="T35" fmla="*/ 350 h 488"/>
                <a:gd name="T36" fmla="*/ 273 w 303"/>
                <a:gd name="T37" fmla="*/ 317 h 488"/>
                <a:gd name="T38" fmla="*/ 282 w 303"/>
                <a:gd name="T39" fmla="*/ 286 h 488"/>
                <a:gd name="T40" fmla="*/ 286 w 303"/>
                <a:gd name="T41" fmla="*/ 256 h 488"/>
                <a:gd name="T42" fmla="*/ 284 w 303"/>
                <a:gd name="T43" fmla="*/ 233 h 488"/>
                <a:gd name="T44" fmla="*/ 276 w 303"/>
                <a:gd name="T45" fmla="*/ 210 h 488"/>
                <a:gd name="T46" fmla="*/ 264 w 303"/>
                <a:gd name="T47" fmla="*/ 187 h 488"/>
                <a:gd name="T48" fmla="*/ 249 w 303"/>
                <a:gd name="T49" fmla="*/ 167 h 488"/>
                <a:gd name="T50" fmla="*/ 231 w 303"/>
                <a:gd name="T51" fmla="*/ 149 h 488"/>
                <a:gd name="T52" fmla="*/ 211 w 303"/>
                <a:gd name="T53" fmla="*/ 135 h 488"/>
                <a:gd name="T54" fmla="*/ 193 w 303"/>
                <a:gd name="T55" fmla="*/ 126 h 488"/>
                <a:gd name="T56" fmla="*/ 174 w 303"/>
                <a:gd name="T57" fmla="*/ 122 h 488"/>
                <a:gd name="T58" fmla="*/ 172 w 303"/>
                <a:gd name="T59" fmla="*/ 427 h 488"/>
                <a:gd name="T60" fmla="*/ 164 w 303"/>
                <a:gd name="T61" fmla="*/ 440 h 488"/>
                <a:gd name="T62" fmla="*/ 147 w 303"/>
                <a:gd name="T63" fmla="*/ 458 h 488"/>
                <a:gd name="T64" fmla="*/ 134 w 303"/>
                <a:gd name="T65" fmla="*/ 467 h 488"/>
                <a:gd name="T66" fmla="*/ 119 w 303"/>
                <a:gd name="T67" fmla="*/ 474 h 488"/>
                <a:gd name="T68" fmla="*/ 103 w 303"/>
                <a:gd name="T69" fmla="*/ 481 h 488"/>
                <a:gd name="T70" fmla="*/ 85 w 303"/>
                <a:gd name="T71" fmla="*/ 485 h 488"/>
                <a:gd name="T72" fmla="*/ 68 w 303"/>
                <a:gd name="T73" fmla="*/ 487 h 488"/>
                <a:gd name="T74" fmla="*/ 45 w 303"/>
                <a:gd name="T75" fmla="*/ 485 h 488"/>
                <a:gd name="T76" fmla="*/ 30 w 303"/>
                <a:gd name="T77" fmla="*/ 481 h 488"/>
                <a:gd name="T78" fmla="*/ 14 w 303"/>
                <a:gd name="T79" fmla="*/ 472 h 488"/>
                <a:gd name="T80" fmla="*/ 6 w 303"/>
                <a:gd name="T81" fmla="*/ 464 h 488"/>
                <a:gd name="T82" fmla="*/ 2 w 303"/>
                <a:gd name="T83" fmla="*/ 454 h 488"/>
                <a:gd name="T84" fmla="*/ 0 w 303"/>
                <a:gd name="T85" fmla="*/ 442 h 488"/>
                <a:gd name="T86" fmla="*/ 2 w 303"/>
                <a:gd name="T87" fmla="*/ 431 h 488"/>
                <a:gd name="T88" fmla="*/ 7 w 303"/>
                <a:gd name="T89" fmla="*/ 420 h 488"/>
                <a:gd name="T90" fmla="*/ 16 w 303"/>
                <a:gd name="T91" fmla="*/ 409 h 488"/>
                <a:gd name="T92" fmla="*/ 34 w 303"/>
                <a:gd name="T93" fmla="*/ 392 h 488"/>
                <a:gd name="T94" fmla="*/ 59 w 303"/>
                <a:gd name="T95" fmla="*/ 379 h 488"/>
                <a:gd name="T96" fmla="*/ 90 w 303"/>
                <a:gd name="T97" fmla="*/ 370 h 488"/>
                <a:gd name="T98" fmla="*/ 114 w 303"/>
                <a:gd name="T99" fmla="*/ 368 h 488"/>
                <a:gd name="T100" fmla="*/ 129 w 303"/>
                <a:gd name="T101" fmla="*/ 370 h 488"/>
                <a:gd name="T102" fmla="*/ 146 w 303"/>
                <a:gd name="T103" fmla="*/ 375 h 488"/>
                <a:gd name="T104" fmla="*/ 154 w 303"/>
                <a:gd name="T105" fmla="*/ 0 h 488"/>
                <a:gd name="T106" fmla="*/ 174 w 303"/>
                <a:gd name="T107" fmla="*/ 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3" h="488">
                  <a:moveTo>
                    <a:pt x="174" y="4"/>
                  </a:moveTo>
                  <a:lnTo>
                    <a:pt x="176" y="14"/>
                  </a:lnTo>
                  <a:lnTo>
                    <a:pt x="179" y="26"/>
                  </a:lnTo>
                  <a:lnTo>
                    <a:pt x="183" y="36"/>
                  </a:lnTo>
                  <a:lnTo>
                    <a:pt x="187" y="46"/>
                  </a:lnTo>
                  <a:lnTo>
                    <a:pt x="192" y="54"/>
                  </a:lnTo>
                  <a:lnTo>
                    <a:pt x="198" y="62"/>
                  </a:lnTo>
                  <a:lnTo>
                    <a:pt x="203" y="70"/>
                  </a:lnTo>
                  <a:lnTo>
                    <a:pt x="211" y="80"/>
                  </a:lnTo>
                  <a:lnTo>
                    <a:pt x="214" y="84"/>
                  </a:lnTo>
                  <a:lnTo>
                    <a:pt x="224" y="95"/>
                  </a:lnTo>
                  <a:lnTo>
                    <a:pt x="229" y="101"/>
                  </a:lnTo>
                  <a:lnTo>
                    <a:pt x="239" y="112"/>
                  </a:lnTo>
                  <a:lnTo>
                    <a:pt x="248" y="123"/>
                  </a:lnTo>
                  <a:lnTo>
                    <a:pt x="256" y="132"/>
                  </a:lnTo>
                  <a:lnTo>
                    <a:pt x="263" y="141"/>
                  </a:lnTo>
                  <a:lnTo>
                    <a:pt x="272" y="153"/>
                  </a:lnTo>
                  <a:lnTo>
                    <a:pt x="280" y="166"/>
                  </a:lnTo>
                  <a:lnTo>
                    <a:pt x="287" y="179"/>
                  </a:lnTo>
                  <a:lnTo>
                    <a:pt x="293" y="192"/>
                  </a:lnTo>
                  <a:lnTo>
                    <a:pt x="297" y="205"/>
                  </a:lnTo>
                  <a:lnTo>
                    <a:pt x="300" y="218"/>
                  </a:lnTo>
                  <a:lnTo>
                    <a:pt x="301" y="232"/>
                  </a:lnTo>
                  <a:lnTo>
                    <a:pt x="302" y="246"/>
                  </a:lnTo>
                  <a:lnTo>
                    <a:pt x="302" y="256"/>
                  </a:lnTo>
                  <a:lnTo>
                    <a:pt x="301" y="268"/>
                  </a:lnTo>
                  <a:lnTo>
                    <a:pt x="297" y="283"/>
                  </a:lnTo>
                  <a:lnTo>
                    <a:pt x="295" y="291"/>
                  </a:lnTo>
                  <a:lnTo>
                    <a:pt x="290" y="308"/>
                  </a:lnTo>
                  <a:lnTo>
                    <a:pt x="284" y="326"/>
                  </a:lnTo>
                  <a:lnTo>
                    <a:pt x="275" y="344"/>
                  </a:lnTo>
                  <a:lnTo>
                    <a:pt x="266" y="363"/>
                  </a:lnTo>
                  <a:lnTo>
                    <a:pt x="254" y="383"/>
                  </a:lnTo>
                  <a:lnTo>
                    <a:pt x="248" y="379"/>
                  </a:lnTo>
                  <a:lnTo>
                    <a:pt x="253" y="365"/>
                  </a:lnTo>
                  <a:lnTo>
                    <a:pt x="260" y="350"/>
                  </a:lnTo>
                  <a:lnTo>
                    <a:pt x="267" y="332"/>
                  </a:lnTo>
                  <a:lnTo>
                    <a:pt x="273" y="317"/>
                  </a:lnTo>
                  <a:lnTo>
                    <a:pt x="278" y="301"/>
                  </a:lnTo>
                  <a:lnTo>
                    <a:pt x="282" y="286"/>
                  </a:lnTo>
                  <a:lnTo>
                    <a:pt x="285" y="271"/>
                  </a:lnTo>
                  <a:lnTo>
                    <a:pt x="286" y="256"/>
                  </a:lnTo>
                  <a:lnTo>
                    <a:pt x="285" y="244"/>
                  </a:lnTo>
                  <a:lnTo>
                    <a:pt x="284" y="233"/>
                  </a:lnTo>
                  <a:lnTo>
                    <a:pt x="280" y="221"/>
                  </a:lnTo>
                  <a:lnTo>
                    <a:pt x="276" y="210"/>
                  </a:lnTo>
                  <a:lnTo>
                    <a:pt x="271" y="198"/>
                  </a:lnTo>
                  <a:lnTo>
                    <a:pt x="264" y="187"/>
                  </a:lnTo>
                  <a:lnTo>
                    <a:pt x="257" y="176"/>
                  </a:lnTo>
                  <a:lnTo>
                    <a:pt x="249" y="167"/>
                  </a:lnTo>
                  <a:lnTo>
                    <a:pt x="241" y="157"/>
                  </a:lnTo>
                  <a:lnTo>
                    <a:pt x="231" y="149"/>
                  </a:lnTo>
                  <a:lnTo>
                    <a:pt x="222" y="141"/>
                  </a:lnTo>
                  <a:lnTo>
                    <a:pt x="211" y="135"/>
                  </a:lnTo>
                  <a:lnTo>
                    <a:pt x="202" y="130"/>
                  </a:lnTo>
                  <a:lnTo>
                    <a:pt x="193" y="126"/>
                  </a:lnTo>
                  <a:lnTo>
                    <a:pt x="183" y="123"/>
                  </a:lnTo>
                  <a:lnTo>
                    <a:pt x="174" y="122"/>
                  </a:lnTo>
                  <a:lnTo>
                    <a:pt x="174" y="420"/>
                  </a:lnTo>
                  <a:lnTo>
                    <a:pt x="172" y="427"/>
                  </a:lnTo>
                  <a:lnTo>
                    <a:pt x="169" y="433"/>
                  </a:lnTo>
                  <a:lnTo>
                    <a:pt x="164" y="440"/>
                  </a:lnTo>
                  <a:lnTo>
                    <a:pt x="159" y="447"/>
                  </a:lnTo>
                  <a:lnTo>
                    <a:pt x="147" y="458"/>
                  </a:lnTo>
                  <a:lnTo>
                    <a:pt x="141" y="462"/>
                  </a:lnTo>
                  <a:lnTo>
                    <a:pt x="134" y="467"/>
                  </a:lnTo>
                  <a:lnTo>
                    <a:pt x="127" y="471"/>
                  </a:lnTo>
                  <a:lnTo>
                    <a:pt x="119" y="474"/>
                  </a:lnTo>
                  <a:lnTo>
                    <a:pt x="111" y="478"/>
                  </a:lnTo>
                  <a:lnTo>
                    <a:pt x="103" y="481"/>
                  </a:lnTo>
                  <a:lnTo>
                    <a:pt x="94" y="483"/>
                  </a:lnTo>
                  <a:lnTo>
                    <a:pt x="85" y="485"/>
                  </a:lnTo>
                  <a:lnTo>
                    <a:pt x="76" y="486"/>
                  </a:lnTo>
                  <a:lnTo>
                    <a:pt x="68" y="487"/>
                  </a:lnTo>
                  <a:lnTo>
                    <a:pt x="52" y="486"/>
                  </a:lnTo>
                  <a:lnTo>
                    <a:pt x="45" y="485"/>
                  </a:lnTo>
                  <a:lnTo>
                    <a:pt x="37" y="484"/>
                  </a:lnTo>
                  <a:lnTo>
                    <a:pt x="30" y="481"/>
                  </a:lnTo>
                  <a:lnTo>
                    <a:pt x="21" y="477"/>
                  </a:lnTo>
                  <a:lnTo>
                    <a:pt x="14" y="472"/>
                  </a:lnTo>
                  <a:lnTo>
                    <a:pt x="10" y="468"/>
                  </a:lnTo>
                  <a:lnTo>
                    <a:pt x="6" y="464"/>
                  </a:lnTo>
                  <a:lnTo>
                    <a:pt x="4" y="459"/>
                  </a:lnTo>
                  <a:lnTo>
                    <a:pt x="2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2" y="431"/>
                  </a:lnTo>
                  <a:lnTo>
                    <a:pt x="4" y="425"/>
                  </a:lnTo>
                  <a:lnTo>
                    <a:pt x="7" y="420"/>
                  </a:lnTo>
                  <a:lnTo>
                    <a:pt x="11" y="414"/>
                  </a:lnTo>
                  <a:lnTo>
                    <a:pt x="16" y="409"/>
                  </a:lnTo>
                  <a:lnTo>
                    <a:pt x="24" y="401"/>
                  </a:lnTo>
                  <a:lnTo>
                    <a:pt x="34" y="392"/>
                  </a:lnTo>
                  <a:lnTo>
                    <a:pt x="46" y="385"/>
                  </a:lnTo>
                  <a:lnTo>
                    <a:pt x="59" y="379"/>
                  </a:lnTo>
                  <a:lnTo>
                    <a:pt x="74" y="373"/>
                  </a:lnTo>
                  <a:lnTo>
                    <a:pt x="90" y="370"/>
                  </a:lnTo>
                  <a:lnTo>
                    <a:pt x="102" y="368"/>
                  </a:lnTo>
                  <a:lnTo>
                    <a:pt x="114" y="368"/>
                  </a:lnTo>
                  <a:lnTo>
                    <a:pt x="122" y="369"/>
                  </a:lnTo>
                  <a:lnTo>
                    <a:pt x="129" y="370"/>
                  </a:lnTo>
                  <a:lnTo>
                    <a:pt x="137" y="372"/>
                  </a:lnTo>
                  <a:lnTo>
                    <a:pt x="146" y="375"/>
                  </a:lnTo>
                  <a:lnTo>
                    <a:pt x="154" y="379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74" y="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Freeform 3"/>
            <p:cNvSpPr>
              <a:spLocks/>
            </p:cNvSpPr>
            <p:nvPr/>
          </p:nvSpPr>
          <p:spPr bwMode="auto">
            <a:xfrm>
              <a:off x="7815672" y="4218750"/>
              <a:ext cx="576263" cy="836613"/>
            </a:xfrm>
            <a:custGeom>
              <a:avLst/>
              <a:gdLst>
                <a:gd name="T0" fmla="*/ 176 w 303"/>
                <a:gd name="T1" fmla="*/ 14 h 488"/>
                <a:gd name="T2" fmla="*/ 183 w 303"/>
                <a:gd name="T3" fmla="*/ 36 h 488"/>
                <a:gd name="T4" fmla="*/ 192 w 303"/>
                <a:gd name="T5" fmla="*/ 54 h 488"/>
                <a:gd name="T6" fmla="*/ 203 w 303"/>
                <a:gd name="T7" fmla="*/ 70 h 488"/>
                <a:gd name="T8" fmla="*/ 214 w 303"/>
                <a:gd name="T9" fmla="*/ 84 h 488"/>
                <a:gd name="T10" fmla="*/ 229 w 303"/>
                <a:gd name="T11" fmla="*/ 101 h 488"/>
                <a:gd name="T12" fmla="*/ 248 w 303"/>
                <a:gd name="T13" fmla="*/ 123 h 488"/>
                <a:gd name="T14" fmla="*/ 263 w 303"/>
                <a:gd name="T15" fmla="*/ 141 h 488"/>
                <a:gd name="T16" fmla="*/ 280 w 303"/>
                <a:gd name="T17" fmla="*/ 166 h 488"/>
                <a:gd name="T18" fmla="*/ 293 w 303"/>
                <a:gd name="T19" fmla="*/ 192 h 488"/>
                <a:gd name="T20" fmla="*/ 300 w 303"/>
                <a:gd name="T21" fmla="*/ 218 h 488"/>
                <a:gd name="T22" fmla="*/ 302 w 303"/>
                <a:gd name="T23" fmla="*/ 246 h 488"/>
                <a:gd name="T24" fmla="*/ 301 w 303"/>
                <a:gd name="T25" fmla="*/ 268 h 488"/>
                <a:gd name="T26" fmla="*/ 295 w 303"/>
                <a:gd name="T27" fmla="*/ 291 h 488"/>
                <a:gd name="T28" fmla="*/ 284 w 303"/>
                <a:gd name="T29" fmla="*/ 326 h 488"/>
                <a:gd name="T30" fmla="*/ 266 w 303"/>
                <a:gd name="T31" fmla="*/ 363 h 488"/>
                <a:gd name="T32" fmla="*/ 248 w 303"/>
                <a:gd name="T33" fmla="*/ 379 h 488"/>
                <a:gd name="T34" fmla="*/ 260 w 303"/>
                <a:gd name="T35" fmla="*/ 350 h 488"/>
                <a:gd name="T36" fmla="*/ 273 w 303"/>
                <a:gd name="T37" fmla="*/ 317 h 488"/>
                <a:gd name="T38" fmla="*/ 282 w 303"/>
                <a:gd name="T39" fmla="*/ 286 h 488"/>
                <a:gd name="T40" fmla="*/ 286 w 303"/>
                <a:gd name="T41" fmla="*/ 256 h 488"/>
                <a:gd name="T42" fmla="*/ 284 w 303"/>
                <a:gd name="T43" fmla="*/ 233 h 488"/>
                <a:gd name="T44" fmla="*/ 276 w 303"/>
                <a:gd name="T45" fmla="*/ 210 h 488"/>
                <a:gd name="T46" fmla="*/ 264 w 303"/>
                <a:gd name="T47" fmla="*/ 187 h 488"/>
                <a:gd name="T48" fmla="*/ 249 w 303"/>
                <a:gd name="T49" fmla="*/ 167 h 488"/>
                <a:gd name="T50" fmla="*/ 231 w 303"/>
                <a:gd name="T51" fmla="*/ 149 h 488"/>
                <a:gd name="T52" fmla="*/ 211 w 303"/>
                <a:gd name="T53" fmla="*/ 135 h 488"/>
                <a:gd name="T54" fmla="*/ 193 w 303"/>
                <a:gd name="T55" fmla="*/ 126 h 488"/>
                <a:gd name="T56" fmla="*/ 174 w 303"/>
                <a:gd name="T57" fmla="*/ 122 h 488"/>
                <a:gd name="T58" fmla="*/ 172 w 303"/>
                <a:gd name="T59" fmla="*/ 427 h 488"/>
                <a:gd name="T60" fmla="*/ 164 w 303"/>
                <a:gd name="T61" fmla="*/ 440 h 488"/>
                <a:gd name="T62" fmla="*/ 147 w 303"/>
                <a:gd name="T63" fmla="*/ 458 h 488"/>
                <a:gd name="T64" fmla="*/ 134 w 303"/>
                <a:gd name="T65" fmla="*/ 467 h 488"/>
                <a:gd name="T66" fmla="*/ 119 w 303"/>
                <a:gd name="T67" fmla="*/ 474 h 488"/>
                <a:gd name="T68" fmla="*/ 103 w 303"/>
                <a:gd name="T69" fmla="*/ 481 h 488"/>
                <a:gd name="T70" fmla="*/ 85 w 303"/>
                <a:gd name="T71" fmla="*/ 485 h 488"/>
                <a:gd name="T72" fmla="*/ 68 w 303"/>
                <a:gd name="T73" fmla="*/ 487 h 488"/>
                <a:gd name="T74" fmla="*/ 45 w 303"/>
                <a:gd name="T75" fmla="*/ 485 h 488"/>
                <a:gd name="T76" fmla="*/ 30 w 303"/>
                <a:gd name="T77" fmla="*/ 481 h 488"/>
                <a:gd name="T78" fmla="*/ 14 w 303"/>
                <a:gd name="T79" fmla="*/ 472 h 488"/>
                <a:gd name="T80" fmla="*/ 6 w 303"/>
                <a:gd name="T81" fmla="*/ 464 h 488"/>
                <a:gd name="T82" fmla="*/ 2 w 303"/>
                <a:gd name="T83" fmla="*/ 454 h 488"/>
                <a:gd name="T84" fmla="*/ 0 w 303"/>
                <a:gd name="T85" fmla="*/ 442 h 488"/>
                <a:gd name="T86" fmla="*/ 2 w 303"/>
                <a:gd name="T87" fmla="*/ 431 h 488"/>
                <a:gd name="T88" fmla="*/ 7 w 303"/>
                <a:gd name="T89" fmla="*/ 420 h 488"/>
                <a:gd name="T90" fmla="*/ 16 w 303"/>
                <a:gd name="T91" fmla="*/ 409 h 488"/>
                <a:gd name="T92" fmla="*/ 34 w 303"/>
                <a:gd name="T93" fmla="*/ 392 h 488"/>
                <a:gd name="T94" fmla="*/ 59 w 303"/>
                <a:gd name="T95" fmla="*/ 379 h 488"/>
                <a:gd name="T96" fmla="*/ 90 w 303"/>
                <a:gd name="T97" fmla="*/ 370 h 488"/>
                <a:gd name="T98" fmla="*/ 114 w 303"/>
                <a:gd name="T99" fmla="*/ 368 h 488"/>
                <a:gd name="T100" fmla="*/ 129 w 303"/>
                <a:gd name="T101" fmla="*/ 370 h 488"/>
                <a:gd name="T102" fmla="*/ 146 w 303"/>
                <a:gd name="T103" fmla="*/ 375 h 488"/>
                <a:gd name="T104" fmla="*/ 154 w 303"/>
                <a:gd name="T105" fmla="*/ 0 h 488"/>
                <a:gd name="T106" fmla="*/ 174 w 303"/>
                <a:gd name="T107" fmla="*/ 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3" h="488">
                  <a:moveTo>
                    <a:pt x="174" y="4"/>
                  </a:moveTo>
                  <a:lnTo>
                    <a:pt x="176" y="14"/>
                  </a:lnTo>
                  <a:lnTo>
                    <a:pt x="179" y="26"/>
                  </a:lnTo>
                  <a:lnTo>
                    <a:pt x="183" y="36"/>
                  </a:lnTo>
                  <a:lnTo>
                    <a:pt x="187" y="46"/>
                  </a:lnTo>
                  <a:lnTo>
                    <a:pt x="192" y="54"/>
                  </a:lnTo>
                  <a:lnTo>
                    <a:pt x="198" y="62"/>
                  </a:lnTo>
                  <a:lnTo>
                    <a:pt x="203" y="70"/>
                  </a:lnTo>
                  <a:lnTo>
                    <a:pt x="211" y="80"/>
                  </a:lnTo>
                  <a:lnTo>
                    <a:pt x="214" y="84"/>
                  </a:lnTo>
                  <a:lnTo>
                    <a:pt x="224" y="95"/>
                  </a:lnTo>
                  <a:lnTo>
                    <a:pt x="229" y="101"/>
                  </a:lnTo>
                  <a:lnTo>
                    <a:pt x="239" y="112"/>
                  </a:lnTo>
                  <a:lnTo>
                    <a:pt x="248" y="123"/>
                  </a:lnTo>
                  <a:lnTo>
                    <a:pt x="256" y="132"/>
                  </a:lnTo>
                  <a:lnTo>
                    <a:pt x="263" y="141"/>
                  </a:lnTo>
                  <a:lnTo>
                    <a:pt x="272" y="153"/>
                  </a:lnTo>
                  <a:lnTo>
                    <a:pt x="280" y="166"/>
                  </a:lnTo>
                  <a:lnTo>
                    <a:pt x="287" y="179"/>
                  </a:lnTo>
                  <a:lnTo>
                    <a:pt x="293" y="192"/>
                  </a:lnTo>
                  <a:lnTo>
                    <a:pt x="297" y="205"/>
                  </a:lnTo>
                  <a:lnTo>
                    <a:pt x="300" y="218"/>
                  </a:lnTo>
                  <a:lnTo>
                    <a:pt x="301" y="232"/>
                  </a:lnTo>
                  <a:lnTo>
                    <a:pt x="302" y="246"/>
                  </a:lnTo>
                  <a:lnTo>
                    <a:pt x="302" y="256"/>
                  </a:lnTo>
                  <a:lnTo>
                    <a:pt x="301" y="268"/>
                  </a:lnTo>
                  <a:lnTo>
                    <a:pt x="297" y="283"/>
                  </a:lnTo>
                  <a:lnTo>
                    <a:pt x="295" y="291"/>
                  </a:lnTo>
                  <a:lnTo>
                    <a:pt x="290" y="308"/>
                  </a:lnTo>
                  <a:lnTo>
                    <a:pt x="284" y="326"/>
                  </a:lnTo>
                  <a:lnTo>
                    <a:pt x="275" y="344"/>
                  </a:lnTo>
                  <a:lnTo>
                    <a:pt x="266" y="363"/>
                  </a:lnTo>
                  <a:lnTo>
                    <a:pt x="254" y="383"/>
                  </a:lnTo>
                  <a:lnTo>
                    <a:pt x="248" y="379"/>
                  </a:lnTo>
                  <a:lnTo>
                    <a:pt x="253" y="365"/>
                  </a:lnTo>
                  <a:lnTo>
                    <a:pt x="260" y="350"/>
                  </a:lnTo>
                  <a:lnTo>
                    <a:pt x="267" y="332"/>
                  </a:lnTo>
                  <a:lnTo>
                    <a:pt x="273" y="317"/>
                  </a:lnTo>
                  <a:lnTo>
                    <a:pt x="278" y="301"/>
                  </a:lnTo>
                  <a:lnTo>
                    <a:pt x="282" y="286"/>
                  </a:lnTo>
                  <a:lnTo>
                    <a:pt x="285" y="271"/>
                  </a:lnTo>
                  <a:lnTo>
                    <a:pt x="286" y="256"/>
                  </a:lnTo>
                  <a:lnTo>
                    <a:pt x="285" y="244"/>
                  </a:lnTo>
                  <a:lnTo>
                    <a:pt x="284" y="233"/>
                  </a:lnTo>
                  <a:lnTo>
                    <a:pt x="280" y="221"/>
                  </a:lnTo>
                  <a:lnTo>
                    <a:pt x="276" y="210"/>
                  </a:lnTo>
                  <a:lnTo>
                    <a:pt x="271" y="198"/>
                  </a:lnTo>
                  <a:lnTo>
                    <a:pt x="264" y="187"/>
                  </a:lnTo>
                  <a:lnTo>
                    <a:pt x="257" y="176"/>
                  </a:lnTo>
                  <a:lnTo>
                    <a:pt x="249" y="167"/>
                  </a:lnTo>
                  <a:lnTo>
                    <a:pt x="241" y="157"/>
                  </a:lnTo>
                  <a:lnTo>
                    <a:pt x="231" y="149"/>
                  </a:lnTo>
                  <a:lnTo>
                    <a:pt x="222" y="141"/>
                  </a:lnTo>
                  <a:lnTo>
                    <a:pt x="211" y="135"/>
                  </a:lnTo>
                  <a:lnTo>
                    <a:pt x="202" y="130"/>
                  </a:lnTo>
                  <a:lnTo>
                    <a:pt x="193" y="126"/>
                  </a:lnTo>
                  <a:lnTo>
                    <a:pt x="183" y="123"/>
                  </a:lnTo>
                  <a:lnTo>
                    <a:pt x="174" y="122"/>
                  </a:lnTo>
                  <a:lnTo>
                    <a:pt x="174" y="420"/>
                  </a:lnTo>
                  <a:lnTo>
                    <a:pt x="172" y="427"/>
                  </a:lnTo>
                  <a:lnTo>
                    <a:pt x="169" y="433"/>
                  </a:lnTo>
                  <a:lnTo>
                    <a:pt x="164" y="440"/>
                  </a:lnTo>
                  <a:lnTo>
                    <a:pt x="159" y="447"/>
                  </a:lnTo>
                  <a:lnTo>
                    <a:pt x="147" y="458"/>
                  </a:lnTo>
                  <a:lnTo>
                    <a:pt x="141" y="462"/>
                  </a:lnTo>
                  <a:lnTo>
                    <a:pt x="134" y="467"/>
                  </a:lnTo>
                  <a:lnTo>
                    <a:pt x="127" y="471"/>
                  </a:lnTo>
                  <a:lnTo>
                    <a:pt x="119" y="474"/>
                  </a:lnTo>
                  <a:lnTo>
                    <a:pt x="111" y="478"/>
                  </a:lnTo>
                  <a:lnTo>
                    <a:pt x="103" y="481"/>
                  </a:lnTo>
                  <a:lnTo>
                    <a:pt x="94" y="483"/>
                  </a:lnTo>
                  <a:lnTo>
                    <a:pt x="85" y="485"/>
                  </a:lnTo>
                  <a:lnTo>
                    <a:pt x="76" y="486"/>
                  </a:lnTo>
                  <a:lnTo>
                    <a:pt x="68" y="487"/>
                  </a:lnTo>
                  <a:lnTo>
                    <a:pt x="52" y="486"/>
                  </a:lnTo>
                  <a:lnTo>
                    <a:pt x="45" y="485"/>
                  </a:lnTo>
                  <a:lnTo>
                    <a:pt x="37" y="484"/>
                  </a:lnTo>
                  <a:lnTo>
                    <a:pt x="30" y="481"/>
                  </a:lnTo>
                  <a:lnTo>
                    <a:pt x="21" y="477"/>
                  </a:lnTo>
                  <a:lnTo>
                    <a:pt x="14" y="472"/>
                  </a:lnTo>
                  <a:lnTo>
                    <a:pt x="10" y="468"/>
                  </a:lnTo>
                  <a:lnTo>
                    <a:pt x="6" y="464"/>
                  </a:lnTo>
                  <a:lnTo>
                    <a:pt x="4" y="459"/>
                  </a:lnTo>
                  <a:lnTo>
                    <a:pt x="2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2" y="431"/>
                  </a:lnTo>
                  <a:lnTo>
                    <a:pt x="4" y="425"/>
                  </a:lnTo>
                  <a:lnTo>
                    <a:pt x="7" y="420"/>
                  </a:lnTo>
                  <a:lnTo>
                    <a:pt x="11" y="414"/>
                  </a:lnTo>
                  <a:lnTo>
                    <a:pt x="16" y="409"/>
                  </a:lnTo>
                  <a:lnTo>
                    <a:pt x="24" y="401"/>
                  </a:lnTo>
                  <a:lnTo>
                    <a:pt x="34" y="392"/>
                  </a:lnTo>
                  <a:lnTo>
                    <a:pt x="46" y="385"/>
                  </a:lnTo>
                  <a:lnTo>
                    <a:pt x="59" y="379"/>
                  </a:lnTo>
                  <a:lnTo>
                    <a:pt x="74" y="373"/>
                  </a:lnTo>
                  <a:lnTo>
                    <a:pt x="90" y="370"/>
                  </a:lnTo>
                  <a:lnTo>
                    <a:pt x="102" y="368"/>
                  </a:lnTo>
                  <a:lnTo>
                    <a:pt x="114" y="368"/>
                  </a:lnTo>
                  <a:lnTo>
                    <a:pt x="122" y="369"/>
                  </a:lnTo>
                  <a:lnTo>
                    <a:pt x="129" y="370"/>
                  </a:lnTo>
                  <a:lnTo>
                    <a:pt x="137" y="372"/>
                  </a:lnTo>
                  <a:lnTo>
                    <a:pt x="146" y="375"/>
                  </a:lnTo>
                  <a:lnTo>
                    <a:pt x="154" y="379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74" y="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3721228" y="2738693"/>
            <a:ext cx="4648200" cy="1010027"/>
            <a:chOff x="3810000" y="3044437"/>
            <a:chExt cx="4648200" cy="1010027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3810000" y="3886200"/>
              <a:ext cx="46482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23"/>
            <p:cNvGrpSpPr>
              <a:grpSpLocks/>
            </p:cNvGrpSpPr>
            <p:nvPr/>
          </p:nvGrpSpPr>
          <p:grpSpPr bwMode="auto">
            <a:xfrm>
              <a:off x="4064005" y="3187689"/>
              <a:ext cx="312738" cy="866775"/>
              <a:chOff x="4116" y="2292"/>
              <a:chExt cx="107" cy="329"/>
            </a:xfrm>
          </p:grpSpPr>
          <p:sp>
            <p:nvSpPr>
              <p:cNvPr id="45" name="Freeform 24"/>
              <p:cNvSpPr>
                <a:spLocks/>
              </p:cNvSpPr>
              <p:nvPr/>
            </p:nvSpPr>
            <p:spPr bwMode="auto">
              <a:xfrm>
                <a:off x="4116" y="2292"/>
                <a:ext cx="102" cy="131"/>
              </a:xfrm>
              <a:custGeom>
                <a:avLst/>
                <a:gdLst>
                  <a:gd name="T0" fmla="*/ 3 w 102"/>
                  <a:gd name="T1" fmla="*/ 129 h 131"/>
                  <a:gd name="T2" fmla="*/ 5 w 102"/>
                  <a:gd name="T3" fmla="*/ 130 h 131"/>
                  <a:gd name="T4" fmla="*/ 53 w 102"/>
                  <a:gd name="T5" fmla="*/ 100 h 131"/>
                  <a:gd name="T6" fmla="*/ 101 w 102"/>
                  <a:gd name="T7" fmla="*/ 62 h 131"/>
                  <a:gd name="T8" fmla="*/ 95 w 102"/>
                  <a:gd name="T9" fmla="*/ 63 h 131"/>
                  <a:gd name="T10" fmla="*/ 57 w 102"/>
                  <a:gd name="T11" fmla="*/ 55 h 131"/>
                  <a:gd name="T12" fmla="*/ 37 w 102"/>
                  <a:gd name="T13" fmla="*/ 45 h 131"/>
                  <a:gd name="T14" fmla="*/ 15 w 102"/>
                  <a:gd name="T15" fmla="*/ 29 h 131"/>
                  <a:gd name="T16" fmla="*/ 4 w 102"/>
                  <a:gd name="T17" fmla="*/ 12 h 131"/>
                  <a:gd name="T18" fmla="*/ 0 w 102"/>
                  <a:gd name="T1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3" y="129"/>
                    </a:moveTo>
                    <a:lnTo>
                      <a:pt x="5" y="130"/>
                    </a:lnTo>
                    <a:lnTo>
                      <a:pt x="53" y="100"/>
                    </a:lnTo>
                    <a:lnTo>
                      <a:pt x="101" y="62"/>
                    </a:lnTo>
                    <a:lnTo>
                      <a:pt x="95" y="63"/>
                    </a:lnTo>
                    <a:lnTo>
                      <a:pt x="57" y="55"/>
                    </a:lnTo>
                    <a:lnTo>
                      <a:pt x="37" y="45"/>
                    </a:lnTo>
                    <a:lnTo>
                      <a:pt x="15" y="29"/>
                    </a:lnTo>
                    <a:lnTo>
                      <a:pt x="4" y="12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" name="Freeform 25"/>
              <p:cNvSpPr>
                <a:spLocks/>
              </p:cNvSpPr>
              <p:nvPr/>
            </p:nvSpPr>
            <p:spPr bwMode="auto">
              <a:xfrm>
                <a:off x="4120" y="2424"/>
                <a:ext cx="103" cy="113"/>
              </a:xfrm>
              <a:custGeom>
                <a:avLst/>
                <a:gdLst>
                  <a:gd name="T0" fmla="*/ 98 w 103"/>
                  <a:gd name="T1" fmla="*/ 112 h 113"/>
                  <a:gd name="T2" fmla="*/ 99 w 103"/>
                  <a:gd name="T3" fmla="*/ 107 h 113"/>
                  <a:gd name="T4" fmla="*/ 102 w 103"/>
                  <a:gd name="T5" fmla="*/ 98 h 113"/>
                  <a:gd name="T6" fmla="*/ 102 w 103"/>
                  <a:gd name="T7" fmla="*/ 88 h 113"/>
                  <a:gd name="T8" fmla="*/ 102 w 103"/>
                  <a:gd name="T9" fmla="*/ 77 h 113"/>
                  <a:gd name="T10" fmla="*/ 94 w 103"/>
                  <a:gd name="T11" fmla="*/ 59 h 113"/>
                  <a:gd name="T12" fmla="*/ 87 w 103"/>
                  <a:gd name="T13" fmla="*/ 47 h 113"/>
                  <a:gd name="T14" fmla="*/ 79 w 103"/>
                  <a:gd name="T15" fmla="*/ 38 h 113"/>
                  <a:gd name="T16" fmla="*/ 68 w 103"/>
                  <a:gd name="T17" fmla="*/ 27 h 113"/>
                  <a:gd name="T18" fmla="*/ 57 w 103"/>
                  <a:gd name="T19" fmla="*/ 18 h 113"/>
                  <a:gd name="T20" fmla="*/ 50 w 103"/>
                  <a:gd name="T21" fmla="*/ 14 h 113"/>
                  <a:gd name="T22" fmla="*/ 33 w 103"/>
                  <a:gd name="T23" fmla="*/ 7 h 113"/>
                  <a:gd name="T24" fmla="*/ 0 w 103"/>
                  <a:gd name="T2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13">
                    <a:moveTo>
                      <a:pt x="98" y="112"/>
                    </a:moveTo>
                    <a:lnTo>
                      <a:pt x="99" y="107"/>
                    </a:lnTo>
                    <a:lnTo>
                      <a:pt x="102" y="98"/>
                    </a:lnTo>
                    <a:lnTo>
                      <a:pt x="102" y="88"/>
                    </a:lnTo>
                    <a:lnTo>
                      <a:pt x="102" y="77"/>
                    </a:lnTo>
                    <a:lnTo>
                      <a:pt x="94" y="59"/>
                    </a:lnTo>
                    <a:lnTo>
                      <a:pt x="87" y="47"/>
                    </a:lnTo>
                    <a:lnTo>
                      <a:pt x="79" y="38"/>
                    </a:lnTo>
                    <a:lnTo>
                      <a:pt x="68" y="27"/>
                    </a:lnTo>
                    <a:lnTo>
                      <a:pt x="57" y="18"/>
                    </a:lnTo>
                    <a:lnTo>
                      <a:pt x="50" y="14"/>
                    </a:lnTo>
                    <a:lnTo>
                      <a:pt x="33" y="7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7" name="Freeform 26"/>
              <p:cNvSpPr>
                <a:spLocks/>
              </p:cNvSpPr>
              <p:nvPr/>
            </p:nvSpPr>
            <p:spPr bwMode="auto">
              <a:xfrm>
                <a:off x="4133" y="2478"/>
                <a:ext cx="76" cy="143"/>
              </a:xfrm>
              <a:custGeom>
                <a:avLst/>
                <a:gdLst>
                  <a:gd name="T0" fmla="*/ 17 w 76"/>
                  <a:gd name="T1" fmla="*/ 142 h 143"/>
                  <a:gd name="T2" fmla="*/ 13 w 76"/>
                  <a:gd name="T3" fmla="*/ 140 h 143"/>
                  <a:gd name="T4" fmla="*/ 11 w 76"/>
                  <a:gd name="T5" fmla="*/ 136 h 143"/>
                  <a:gd name="T6" fmla="*/ 8 w 76"/>
                  <a:gd name="T7" fmla="*/ 126 h 143"/>
                  <a:gd name="T8" fmla="*/ 3 w 76"/>
                  <a:gd name="T9" fmla="*/ 110 h 143"/>
                  <a:gd name="T10" fmla="*/ 0 w 76"/>
                  <a:gd name="T11" fmla="*/ 86 h 143"/>
                  <a:gd name="T12" fmla="*/ 2 w 76"/>
                  <a:gd name="T13" fmla="*/ 74 h 143"/>
                  <a:gd name="T14" fmla="*/ 5 w 76"/>
                  <a:gd name="T15" fmla="*/ 50 h 143"/>
                  <a:gd name="T16" fmla="*/ 13 w 76"/>
                  <a:gd name="T17" fmla="*/ 34 h 143"/>
                  <a:gd name="T18" fmla="*/ 21 w 76"/>
                  <a:gd name="T19" fmla="*/ 26 h 143"/>
                  <a:gd name="T20" fmla="*/ 36 w 76"/>
                  <a:gd name="T21" fmla="*/ 19 h 143"/>
                  <a:gd name="T22" fmla="*/ 75 w 76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143">
                    <a:moveTo>
                      <a:pt x="17" y="142"/>
                    </a:moveTo>
                    <a:lnTo>
                      <a:pt x="13" y="140"/>
                    </a:lnTo>
                    <a:lnTo>
                      <a:pt x="11" y="136"/>
                    </a:lnTo>
                    <a:lnTo>
                      <a:pt x="8" y="126"/>
                    </a:lnTo>
                    <a:lnTo>
                      <a:pt x="3" y="110"/>
                    </a:lnTo>
                    <a:lnTo>
                      <a:pt x="0" y="86"/>
                    </a:lnTo>
                    <a:lnTo>
                      <a:pt x="2" y="74"/>
                    </a:lnTo>
                    <a:lnTo>
                      <a:pt x="5" y="50"/>
                    </a:lnTo>
                    <a:lnTo>
                      <a:pt x="13" y="34"/>
                    </a:lnTo>
                    <a:lnTo>
                      <a:pt x="21" y="26"/>
                    </a:lnTo>
                    <a:lnTo>
                      <a:pt x="36" y="19"/>
                    </a:lnTo>
                    <a:lnTo>
                      <a:pt x="75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56" name="Group 20"/>
            <p:cNvGrpSpPr>
              <a:grpSpLocks/>
            </p:cNvGrpSpPr>
            <p:nvPr/>
          </p:nvGrpSpPr>
          <p:grpSpPr bwMode="auto">
            <a:xfrm>
              <a:off x="4800600" y="3055996"/>
              <a:ext cx="1030763" cy="953644"/>
              <a:chOff x="3243" y="831"/>
              <a:chExt cx="559" cy="495"/>
            </a:xfrm>
          </p:grpSpPr>
          <p:sp>
            <p:nvSpPr>
              <p:cNvPr id="57" name="Freeform 21"/>
              <p:cNvSpPr>
                <a:spLocks/>
              </p:cNvSpPr>
              <p:nvPr/>
            </p:nvSpPr>
            <p:spPr bwMode="auto">
              <a:xfrm>
                <a:off x="3243" y="831"/>
                <a:ext cx="175" cy="489"/>
              </a:xfrm>
              <a:custGeom>
                <a:avLst/>
                <a:gdLst>
                  <a:gd name="T0" fmla="*/ 174 w 175"/>
                  <a:gd name="T1" fmla="*/ 407 h 489"/>
                  <a:gd name="T2" fmla="*/ 174 w 175"/>
                  <a:gd name="T3" fmla="*/ 412 h 489"/>
                  <a:gd name="T4" fmla="*/ 173 w 175"/>
                  <a:gd name="T5" fmla="*/ 422 h 489"/>
                  <a:gd name="T6" fmla="*/ 169 w 175"/>
                  <a:gd name="T7" fmla="*/ 432 h 489"/>
                  <a:gd name="T8" fmla="*/ 163 w 175"/>
                  <a:gd name="T9" fmla="*/ 442 h 489"/>
                  <a:gd name="T10" fmla="*/ 154 w 175"/>
                  <a:gd name="T11" fmla="*/ 453 h 489"/>
                  <a:gd name="T12" fmla="*/ 141 w 175"/>
                  <a:gd name="T13" fmla="*/ 463 h 489"/>
                  <a:gd name="T14" fmla="*/ 131 w 175"/>
                  <a:gd name="T15" fmla="*/ 469 h 489"/>
                  <a:gd name="T16" fmla="*/ 121 w 175"/>
                  <a:gd name="T17" fmla="*/ 474 h 489"/>
                  <a:gd name="T18" fmla="*/ 111 w 175"/>
                  <a:gd name="T19" fmla="*/ 478 h 489"/>
                  <a:gd name="T20" fmla="*/ 94 w 175"/>
                  <a:gd name="T21" fmla="*/ 484 h 489"/>
                  <a:gd name="T22" fmla="*/ 76 w 175"/>
                  <a:gd name="T23" fmla="*/ 486 h 489"/>
                  <a:gd name="T24" fmla="*/ 58 w 175"/>
                  <a:gd name="T25" fmla="*/ 488 h 489"/>
                  <a:gd name="T26" fmla="*/ 45 w 175"/>
                  <a:gd name="T27" fmla="*/ 486 h 489"/>
                  <a:gd name="T28" fmla="*/ 30 w 175"/>
                  <a:gd name="T29" fmla="*/ 482 h 489"/>
                  <a:gd name="T30" fmla="*/ 18 w 175"/>
                  <a:gd name="T31" fmla="*/ 476 h 489"/>
                  <a:gd name="T32" fmla="*/ 10 w 175"/>
                  <a:gd name="T33" fmla="*/ 469 h 489"/>
                  <a:gd name="T34" fmla="*/ 4 w 175"/>
                  <a:gd name="T35" fmla="*/ 459 h 489"/>
                  <a:gd name="T36" fmla="*/ 2 w 175"/>
                  <a:gd name="T37" fmla="*/ 454 h 489"/>
                  <a:gd name="T38" fmla="*/ 0 w 175"/>
                  <a:gd name="T39" fmla="*/ 443 h 489"/>
                  <a:gd name="T40" fmla="*/ 2 w 175"/>
                  <a:gd name="T41" fmla="*/ 432 h 489"/>
                  <a:gd name="T42" fmla="*/ 7 w 175"/>
                  <a:gd name="T43" fmla="*/ 420 h 489"/>
                  <a:gd name="T44" fmla="*/ 15 w 175"/>
                  <a:gd name="T45" fmla="*/ 409 h 489"/>
                  <a:gd name="T46" fmla="*/ 27 w 175"/>
                  <a:gd name="T47" fmla="*/ 398 h 489"/>
                  <a:gd name="T48" fmla="*/ 40 w 175"/>
                  <a:gd name="T49" fmla="*/ 389 h 489"/>
                  <a:gd name="T50" fmla="*/ 55 w 175"/>
                  <a:gd name="T51" fmla="*/ 381 h 489"/>
                  <a:gd name="T52" fmla="*/ 72 w 175"/>
                  <a:gd name="T53" fmla="*/ 374 h 489"/>
                  <a:gd name="T54" fmla="*/ 90 w 175"/>
                  <a:gd name="T55" fmla="*/ 371 h 489"/>
                  <a:gd name="T56" fmla="*/ 104 w 175"/>
                  <a:gd name="T57" fmla="*/ 369 h 489"/>
                  <a:gd name="T58" fmla="*/ 122 w 175"/>
                  <a:gd name="T59" fmla="*/ 370 h 489"/>
                  <a:gd name="T60" fmla="*/ 137 w 175"/>
                  <a:gd name="T61" fmla="*/ 373 h 489"/>
                  <a:gd name="T62" fmla="*/ 146 w 175"/>
                  <a:gd name="T63" fmla="*/ 376 h 489"/>
                  <a:gd name="T64" fmla="*/ 155 w 175"/>
                  <a:gd name="T65" fmla="*/ 380 h 489"/>
                  <a:gd name="T66" fmla="*/ 174 w 175"/>
                  <a:gd name="T67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5" h="489">
                    <a:moveTo>
                      <a:pt x="174" y="0"/>
                    </a:moveTo>
                    <a:lnTo>
                      <a:pt x="174" y="407"/>
                    </a:lnTo>
                    <a:lnTo>
                      <a:pt x="174" y="412"/>
                    </a:lnTo>
                    <a:lnTo>
                      <a:pt x="174" y="417"/>
                    </a:lnTo>
                    <a:lnTo>
                      <a:pt x="173" y="422"/>
                    </a:lnTo>
                    <a:lnTo>
                      <a:pt x="172" y="427"/>
                    </a:lnTo>
                    <a:lnTo>
                      <a:pt x="169" y="432"/>
                    </a:lnTo>
                    <a:lnTo>
                      <a:pt x="167" y="437"/>
                    </a:lnTo>
                    <a:lnTo>
                      <a:pt x="163" y="442"/>
                    </a:lnTo>
                    <a:lnTo>
                      <a:pt x="159" y="448"/>
                    </a:lnTo>
                    <a:lnTo>
                      <a:pt x="154" y="453"/>
                    </a:lnTo>
                    <a:lnTo>
                      <a:pt x="147" y="458"/>
                    </a:lnTo>
                    <a:lnTo>
                      <a:pt x="141" y="463"/>
                    </a:lnTo>
                    <a:lnTo>
                      <a:pt x="136" y="466"/>
                    </a:lnTo>
                    <a:lnTo>
                      <a:pt x="131" y="469"/>
                    </a:lnTo>
                    <a:lnTo>
                      <a:pt x="127" y="471"/>
                    </a:lnTo>
                    <a:lnTo>
                      <a:pt x="121" y="474"/>
                    </a:lnTo>
                    <a:lnTo>
                      <a:pt x="115" y="476"/>
                    </a:lnTo>
                    <a:lnTo>
                      <a:pt x="111" y="478"/>
                    </a:lnTo>
                    <a:lnTo>
                      <a:pt x="103" y="482"/>
                    </a:lnTo>
                    <a:lnTo>
                      <a:pt x="94" y="484"/>
                    </a:lnTo>
                    <a:lnTo>
                      <a:pt x="85" y="485"/>
                    </a:lnTo>
                    <a:lnTo>
                      <a:pt x="76" y="486"/>
                    </a:lnTo>
                    <a:lnTo>
                      <a:pt x="68" y="487"/>
                    </a:lnTo>
                    <a:lnTo>
                      <a:pt x="58" y="488"/>
                    </a:lnTo>
                    <a:lnTo>
                      <a:pt x="51" y="487"/>
                    </a:lnTo>
                    <a:lnTo>
                      <a:pt x="45" y="486"/>
                    </a:lnTo>
                    <a:lnTo>
                      <a:pt x="37" y="484"/>
                    </a:lnTo>
                    <a:lnTo>
                      <a:pt x="30" y="482"/>
                    </a:lnTo>
                    <a:lnTo>
                      <a:pt x="24" y="479"/>
                    </a:lnTo>
                    <a:lnTo>
                      <a:pt x="18" y="476"/>
                    </a:lnTo>
                    <a:lnTo>
                      <a:pt x="14" y="473"/>
                    </a:lnTo>
                    <a:lnTo>
                      <a:pt x="10" y="469"/>
                    </a:lnTo>
                    <a:lnTo>
                      <a:pt x="6" y="464"/>
                    </a:lnTo>
                    <a:lnTo>
                      <a:pt x="4" y="459"/>
                    </a:lnTo>
                    <a:lnTo>
                      <a:pt x="2" y="457"/>
                    </a:lnTo>
                    <a:lnTo>
                      <a:pt x="2" y="454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0" y="437"/>
                    </a:lnTo>
                    <a:lnTo>
                      <a:pt x="2" y="432"/>
                    </a:lnTo>
                    <a:lnTo>
                      <a:pt x="4" y="426"/>
                    </a:lnTo>
                    <a:lnTo>
                      <a:pt x="7" y="420"/>
                    </a:lnTo>
                    <a:lnTo>
                      <a:pt x="11" y="415"/>
                    </a:lnTo>
                    <a:lnTo>
                      <a:pt x="15" y="409"/>
                    </a:lnTo>
                    <a:lnTo>
                      <a:pt x="21" y="403"/>
                    </a:lnTo>
                    <a:lnTo>
                      <a:pt x="27" y="398"/>
                    </a:lnTo>
                    <a:lnTo>
                      <a:pt x="33" y="393"/>
                    </a:lnTo>
                    <a:lnTo>
                      <a:pt x="40" y="389"/>
                    </a:lnTo>
                    <a:lnTo>
                      <a:pt x="48" y="384"/>
                    </a:lnTo>
                    <a:lnTo>
                      <a:pt x="55" y="381"/>
                    </a:lnTo>
                    <a:lnTo>
                      <a:pt x="63" y="377"/>
                    </a:lnTo>
                    <a:lnTo>
                      <a:pt x="72" y="374"/>
                    </a:lnTo>
                    <a:lnTo>
                      <a:pt x="81" y="372"/>
                    </a:lnTo>
                    <a:lnTo>
                      <a:pt x="90" y="371"/>
                    </a:lnTo>
                    <a:lnTo>
                      <a:pt x="98" y="369"/>
                    </a:lnTo>
                    <a:lnTo>
                      <a:pt x="104" y="369"/>
                    </a:lnTo>
                    <a:lnTo>
                      <a:pt x="114" y="369"/>
                    </a:lnTo>
                    <a:lnTo>
                      <a:pt x="122" y="370"/>
                    </a:lnTo>
                    <a:lnTo>
                      <a:pt x="129" y="371"/>
                    </a:lnTo>
                    <a:lnTo>
                      <a:pt x="137" y="373"/>
                    </a:lnTo>
                    <a:lnTo>
                      <a:pt x="142" y="374"/>
                    </a:lnTo>
                    <a:lnTo>
                      <a:pt x="146" y="376"/>
                    </a:lnTo>
                    <a:lnTo>
                      <a:pt x="151" y="377"/>
                    </a:lnTo>
                    <a:lnTo>
                      <a:pt x="155" y="380"/>
                    </a:lnTo>
                    <a:lnTo>
                      <a:pt x="155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" name="Freeform 22"/>
              <p:cNvSpPr>
                <a:spLocks/>
              </p:cNvSpPr>
              <p:nvPr/>
            </p:nvSpPr>
            <p:spPr bwMode="auto">
              <a:xfrm>
                <a:off x="3627" y="837"/>
                <a:ext cx="175" cy="489"/>
              </a:xfrm>
              <a:custGeom>
                <a:avLst/>
                <a:gdLst>
                  <a:gd name="T0" fmla="*/ 174 w 175"/>
                  <a:gd name="T1" fmla="*/ 407 h 489"/>
                  <a:gd name="T2" fmla="*/ 174 w 175"/>
                  <a:gd name="T3" fmla="*/ 412 h 489"/>
                  <a:gd name="T4" fmla="*/ 173 w 175"/>
                  <a:gd name="T5" fmla="*/ 422 h 489"/>
                  <a:gd name="T6" fmla="*/ 169 w 175"/>
                  <a:gd name="T7" fmla="*/ 432 h 489"/>
                  <a:gd name="T8" fmla="*/ 163 w 175"/>
                  <a:gd name="T9" fmla="*/ 442 h 489"/>
                  <a:gd name="T10" fmla="*/ 154 w 175"/>
                  <a:gd name="T11" fmla="*/ 453 h 489"/>
                  <a:gd name="T12" fmla="*/ 141 w 175"/>
                  <a:gd name="T13" fmla="*/ 463 h 489"/>
                  <a:gd name="T14" fmla="*/ 131 w 175"/>
                  <a:gd name="T15" fmla="*/ 469 h 489"/>
                  <a:gd name="T16" fmla="*/ 121 w 175"/>
                  <a:gd name="T17" fmla="*/ 474 h 489"/>
                  <a:gd name="T18" fmla="*/ 111 w 175"/>
                  <a:gd name="T19" fmla="*/ 478 h 489"/>
                  <a:gd name="T20" fmla="*/ 94 w 175"/>
                  <a:gd name="T21" fmla="*/ 484 h 489"/>
                  <a:gd name="T22" fmla="*/ 76 w 175"/>
                  <a:gd name="T23" fmla="*/ 486 h 489"/>
                  <a:gd name="T24" fmla="*/ 58 w 175"/>
                  <a:gd name="T25" fmla="*/ 488 h 489"/>
                  <a:gd name="T26" fmla="*/ 45 w 175"/>
                  <a:gd name="T27" fmla="*/ 486 h 489"/>
                  <a:gd name="T28" fmla="*/ 30 w 175"/>
                  <a:gd name="T29" fmla="*/ 482 h 489"/>
                  <a:gd name="T30" fmla="*/ 18 w 175"/>
                  <a:gd name="T31" fmla="*/ 476 h 489"/>
                  <a:gd name="T32" fmla="*/ 10 w 175"/>
                  <a:gd name="T33" fmla="*/ 469 h 489"/>
                  <a:gd name="T34" fmla="*/ 4 w 175"/>
                  <a:gd name="T35" fmla="*/ 459 h 489"/>
                  <a:gd name="T36" fmla="*/ 2 w 175"/>
                  <a:gd name="T37" fmla="*/ 454 h 489"/>
                  <a:gd name="T38" fmla="*/ 0 w 175"/>
                  <a:gd name="T39" fmla="*/ 443 h 489"/>
                  <a:gd name="T40" fmla="*/ 2 w 175"/>
                  <a:gd name="T41" fmla="*/ 432 h 489"/>
                  <a:gd name="T42" fmla="*/ 7 w 175"/>
                  <a:gd name="T43" fmla="*/ 420 h 489"/>
                  <a:gd name="T44" fmla="*/ 15 w 175"/>
                  <a:gd name="T45" fmla="*/ 409 h 489"/>
                  <a:gd name="T46" fmla="*/ 27 w 175"/>
                  <a:gd name="T47" fmla="*/ 398 h 489"/>
                  <a:gd name="T48" fmla="*/ 40 w 175"/>
                  <a:gd name="T49" fmla="*/ 389 h 489"/>
                  <a:gd name="T50" fmla="*/ 55 w 175"/>
                  <a:gd name="T51" fmla="*/ 381 h 489"/>
                  <a:gd name="T52" fmla="*/ 72 w 175"/>
                  <a:gd name="T53" fmla="*/ 374 h 489"/>
                  <a:gd name="T54" fmla="*/ 90 w 175"/>
                  <a:gd name="T55" fmla="*/ 371 h 489"/>
                  <a:gd name="T56" fmla="*/ 104 w 175"/>
                  <a:gd name="T57" fmla="*/ 369 h 489"/>
                  <a:gd name="T58" fmla="*/ 122 w 175"/>
                  <a:gd name="T59" fmla="*/ 370 h 489"/>
                  <a:gd name="T60" fmla="*/ 137 w 175"/>
                  <a:gd name="T61" fmla="*/ 373 h 489"/>
                  <a:gd name="T62" fmla="*/ 146 w 175"/>
                  <a:gd name="T63" fmla="*/ 376 h 489"/>
                  <a:gd name="T64" fmla="*/ 155 w 175"/>
                  <a:gd name="T65" fmla="*/ 380 h 489"/>
                  <a:gd name="T66" fmla="*/ 174 w 175"/>
                  <a:gd name="T67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5" h="489">
                    <a:moveTo>
                      <a:pt x="174" y="0"/>
                    </a:moveTo>
                    <a:lnTo>
                      <a:pt x="174" y="407"/>
                    </a:lnTo>
                    <a:lnTo>
                      <a:pt x="174" y="412"/>
                    </a:lnTo>
                    <a:lnTo>
                      <a:pt x="174" y="417"/>
                    </a:lnTo>
                    <a:lnTo>
                      <a:pt x="173" y="422"/>
                    </a:lnTo>
                    <a:lnTo>
                      <a:pt x="172" y="427"/>
                    </a:lnTo>
                    <a:lnTo>
                      <a:pt x="169" y="432"/>
                    </a:lnTo>
                    <a:lnTo>
                      <a:pt x="167" y="437"/>
                    </a:lnTo>
                    <a:lnTo>
                      <a:pt x="163" y="442"/>
                    </a:lnTo>
                    <a:lnTo>
                      <a:pt x="159" y="448"/>
                    </a:lnTo>
                    <a:lnTo>
                      <a:pt x="154" y="453"/>
                    </a:lnTo>
                    <a:lnTo>
                      <a:pt x="147" y="458"/>
                    </a:lnTo>
                    <a:lnTo>
                      <a:pt x="141" y="463"/>
                    </a:lnTo>
                    <a:lnTo>
                      <a:pt x="136" y="466"/>
                    </a:lnTo>
                    <a:lnTo>
                      <a:pt x="131" y="469"/>
                    </a:lnTo>
                    <a:lnTo>
                      <a:pt x="127" y="471"/>
                    </a:lnTo>
                    <a:lnTo>
                      <a:pt x="121" y="474"/>
                    </a:lnTo>
                    <a:lnTo>
                      <a:pt x="115" y="476"/>
                    </a:lnTo>
                    <a:lnTo>
                      <a:pt x="111" y="478"/>
                    </a:lnTo>
                    <a:lnTo>
                      <a:pt x="103" y="482"/>
                    </a:lnTo>
                    <a:lnTo>
                      <a:pt x="94" y="484"/>
                    </a:lnTo>
                    <a:lnTo>
                      <a:pt x="85" y="485"/>
                    </a:lnTo>
                    <a:lnTo>
                      <a:pt x="76" y="486"/>
                    </a:lnTo>
                    <a:lnTo>
                      <a:pt x="68" y="487"/>
                    </a:lnTo>
                    <a:lnTo>
                      <a:pt x="58" y="488"/>
                    </a:lnTo>
                    <a:lnTo>
                      <a:pt x="51" y="487"/>
                    </a:lnTo>
                    <a:lnTo>
                      <a:pt x="45" y="486"/>
                    </a:lnTo>
                    <a:lnTo>
                      <a:pt x="37" y="484"/>
                    </a:lnTo>
                    <a:lnTo>
                      <a:pt x="30" y="482"/>
                    </a:lnTo>
                    <a:lnTo>
                      <a:pt x="24" y="479"/>
                    </a:lnTo>
                    <a:lnTo>
                      <a:pt x="18" y="476"/>
                    </a:lnTo>
                    <a:lnTo>
                      <a:pt x="14" y="473"/>
                    </a:lnTo>
                    <a:lnTo>
                      <a:pt x="10" y="469"/>
                    </a:lnTo>
                    <a:lnTo>
                      <a:pt x="6" y="464"/>
                    </a:lnTo>
                    <a:lnTo>
                      <a:pt x="4" y="459"/>
                    </a:lnTo>
                    <a:lnTo>
                      <a:pt x="2" y="457"/>
                    </a:lnTo>
                    <a:lnTo>
                      <a:pt x="2" y="454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0" y="437"/>
                    </a:lnTo>
                    <a:lnTo>
                      <a:pt x="2" y="432"/>
                    </a:lnTo>
                    <a:lnTo>
                      <a:pt x="4" y="426"/>
                    </a:lnTo>
                    <a:lnTo>
                      <a:pt x="7" y="420"/>
                    </a:lnTo>
                    <a:lnTo>
                      <a:pt x="11" y="415"/>
                    </a:lnTo>
                    <a:lnTo>
                      <a:pt x="15" y="409"/>
                    </a:lnTo>
                    <a:lnTo>
                      <a:pt x="21" y="403"/>
                    </a:lnTo>
                    <a:lnTo>
                      <a:pt x="27" y="398"/>
                    </a:lnTo>
                    <a:lnTo>
                      <a:pt x="33" y="393"/>
                    </a:lnTo>
                    <a:lnTo>
                      <a:pt x="40" y="389"/>
                    </a:lnTo>
                    <a:lnTo>
                      <a:pt x="48" y="384"/>
                    </a:lnTo>
                    <a:lnTo>
                      <a:pt x="55" y="381"/>
                    </a:lnTo>
                    <a:lnTo>
                      <a:pt x="63" y="377"/>
                    </a:lnTo>
                    <a:lnTo>
                      <a:pt x="72" y="374"/>
                    </a:lnTo>
                    <a:lnTo>
                      <a:pt x="81" y="372"/>
                    </a:lnTo>
                    <a:lnTo>
                      <a:pt x="90" y="371"/>
                    </a:lnTo>
                    <a:lnTo>
                      <a:pt x="98" y="369"/>
                    </a:lnTo>
                    <a:lnTo>
                      <a:pt x="104" y="369"/>
                    </a:lnTo>
                    <a:lnTo>
                      <a:pt x="114" y="369"/>
                    </a:lnTo>
                    <a:lnTo>
                      <a:pt x="122" y="370"/>
                    </a:lnTo>
                    <a:lnTo>
                      <a:pt x="129" y="371"/>
                    </a:lnTo>
                    <a:lnTo>
                      <a:pt x="137" y="373"/>
                    </a:lnTo>
                    <a:lnTo>
                      <a:pt x="142" y="374"/>
                    </a:lnTo>
                    <a:lnTo>
                      <a:pt x="146" y="376"/>
                    </a:lnTo>
                    <a:lnTo>
                      <a:pt x="151" y="377"/>
                    </a:lnTo>
                    <a:lnTo>
                      <a:pt x="155" y="380"/>
                    </a:lnTo>
                    <a:lnTo>
                      <a:pt x="155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" name="Line 23"/>
              <p:cNvSpPr>
                <a:spLocks noChangeShapeType="1"/>
              </p:cNvSpPr>
              <p:nvPr/>
            </p:nvSpPr>
            <p:spPr bwMode="auto">
              <a:xfrm>
                <a:off x="3411" y="831"/>
                <a:ext cx="37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med" len="sm"/>
                <a:tailEnd type="non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4" name="Group 23"/>
            <p:cNvGrpSpPr>
              <a:grpSpLocks/>
            </p:cNvGrpSpPr>
            <p:nvPr/>
          </p:nvGrpSpPr>
          <p:grpSpPr bwMode="auto">
            <a:xfrm>
              <a:off x="6311106" y="3177873"/>
              <a:ext cx="312738" cy="866775"/>
              <a:chOff x="4116" y="2292"/>
              <a:chExt cx="107" cy="329"/>
            </a:xfrm>
          </p:grpSpPr>
          <p:sp>
            <p:nvSpPr>
              <p:cNvPr id="65" name="Freeform 24"/>
              <p:cNvSpPr>
                <a:spLocks/>
              </p:cNvSpPr>
              <p:nvPr/>
            </p:nvSpPr>
            <p:spPr bwMode="auto">
              <a:xfrm>
                <a:off x="4116" y="2292"/>
                <a:ext cx="102" cy="131"/>
              </a:xfrm>
              <a:custGeom>
                <a:avLst/>
                <a:gdLst>
                  <a:gd name="T0" fmla="*/ 3 w 102"/>
                  <a:gd name="T1" fmla="*/ 129 h 131"/>
                  <a:gd name="T2" fmla="*/ 5 w 102"/>
                  <a:gd name="T3" fmla="*/ 130 h 131"/>
                  <a:gd name="T4" fmla="*/ 53 w 102"/>
                  <a:gd name="T5" fmla="*/ 100 h 131"/>
                  <a:gd name="T6" fmla="*/ 101 w 102"/>
                  <a:gd name="T7" fmla="*/ 62 h 131"/>
                  <a:gd name="T8" fmla="*/ 95 w 102"/>
                  <a:gd name="T9" fmla="*/ 63 h 131"/>
                  <a:gd name="T10" fmla="*/ 57 w 102"/>
                  <a:gd name="T11" fmla="*/ 55 h 131"/>
                  <a:gd name="T12" fmla="*/ 37 w 102"/>
                  <a:gd name="T13" fmla="*/ 45 h 131"/>
                  <a:gd name="T14" fmla="*/ 15 w 102"/>
                  <a:gd name="T15" fmla="*/ 29 h 131"/>
                  <a:gd name="T16" fmla="*/ 4 w 102"/>
                  <a:gd name="T17" fmla="*/ 12 h 131"/>
                  <a:gd name="T18" fmla="*/ 0 w 102"/>
                  <a:gd name="T1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3" y="129"/>
                    </a:moveTo>
                    <a:lnTo>
                      <a:pt x="5" y="130"/>
                    </a:lnTo>
                    <a:lnTo>
                      <a:pt x="53" y="100"/>
                    </a:lnTo>
                    <a:lnTo>
                      <a:pt x="101" y="62"/>
                    </a:lnTo>
                    <a:lnTo>
                      <a:pt x="95" y="63"/>
                    </a:lnTo>
                    <a:lnTo>
                      <a:pt x="57" y="55"/>
                    </a:lnTo>
                    <a:lnTo>
                      <a:pt x="37" y="45"/>
                    </a:lnTo>
                    <a:lnTo>
                      <a:pt x="15" y="29"/>
                    </a:lnTo>
                    <a:lnTo>
                      <a:pt x="4" y="12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6" name="Freeform 25"/>
              <p:cNvSpPr>
                <a:spLocks/>
              </p:cNvSpPr>
              <p:nvPr/>
            </p:nvSpPr>
            <p:spPr bwMode="auto">
              <a:xfrm>
                <a:off x="4120" y="2424"/>
                <a:ext cx="103" cy="113"/>
              </a:xfrm>
              <a:custGeom>
                <a:avLst/>
                <a:gdLst>
                  <a:gd name="T0" fmla="*/ 98 w 103"/>
                  <a:gd name="T1" fmla="*/ 112 h 113"/>
                  <a:gd name="T2" fmla="*/ 99 w 103"/>
                  <a:gd name="T3" fmla="*/ 107 h 113"/>
                  <a:gd name="T4" fmla="*/ 102 w 103"/>
                  <a:gd name="T5" fmla="*/ 98 h 113"/>
                  <a:gd name="T6" fmla="*/ 102 w 103"/>
                  <a:gd name="T7" fmla="*/ 88 h 113"/>
                  <a:gd name="T8" fmla="*/ 102 w 103"/>
                  <a:gd name="T9" fmla="*/ 77 h 113"/>
                  <a:gd name="T10" fmla="*/ 94 w 103"/>
                  <a:gd name="T11" fmla="*/ 59 h 113"/>
                  <a:gd name="T12" fmla="*/ 87 w 103"/>
                  <a:gd name="T13" fmla="*/ 47 h 113"/>
                  <a:gd name="T14" fmla="*/ 79 w 103"/>
                  <a:gd name="T15" fmla="*/ 38 h 113"/>
                  <a:gd name="T16" fmla="*/ 68 w 103"/>
                  <a:gd name="T17" fmla="*/ 27 h 113"/>
                  <a:gd name="T18" fmla="*/ 57 w 103"/>
                  <a:gd name="T19" fmla="*/ 18 h 113"/>
                  <a:gd name="T20" fmla="*/ 50 w 103"/>
                  <a:gd name="T21" fmla="*/ 14 h 113"/>
                  <a:gd name="T22" fmla="*/ 33 w 103"/>
                  <a:gd name="T23" fmla="*/ 7 h 113"/>
                  <a:gd name="T24" fmla="*/ 0 w 103"/>
                  <a:gd name="T2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13">
                    <a:moveTo>
                      <a:pt x="98" y="112"/>
                    </a:moveTo>
                    <a:lnTo>
                      <a:pt x="99" y="107"/>
                    </a:lnTo>
                    <a:lnTo>
                      <a:pt x="102" y="98"/>
                    </a:lnTo>
                    <a:lnTo>
                      <a:pt x="102" y="88"/>
                    </a:lnTo>
                    <a:lnTo>
                      <a:pt x="102" y="77"/>
                    </a:lnTo>
                    <a:lnTo>
                      <a:pt x="94" y="59"/>
                    </a:lnTo>
                    <a:lnTo>
                      <a:pt x="87" y="47"/>
                    </a:lnTo>
                    <a:lnTo>
                      <a:pt x="79" y="38"/>
                    </a:lnTo>
                    <a:lnTo>
                      <a:pt x="68" y="27"/>
                    </a:lnTo>
                    <a:lnTo>
                      <a:pt x="57" y="18"/>
                    </a:lnTo>
                    <a:lnTo>
                      <a:pt x="50" y="14"/>
                    </a:lnTo>
                    <a:lnTo>
                      <a:pt x="33" y="7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7" name="Freeform 26"/>
              <p:cNvSpPr>
                <a:spLocks/>
              </p:cNvSpPr>
              <p:nvPr/>
            </p:nvSpPr>
            <p:spPr bwMode="auto">
              <a:xfrm>
                <a:off x="4133" y="2478"/>
                <a:ext cx="76" cy="143"/>
              </a:xfrm>
              <a:custGeom>
                <a:avLst/>
                <a:gdLst>
                  <a:gd name="T0" fmla="*/ 17 w 76"/>
                  <a:gd name="T1" fmla="*/ 142 h 143"/>
                  <a:gd name="T2" fmla="*/ 13 w 76"/>
                  <a:gd name="T3" fmla="*/ 140 h 143"/>
                  <a:gd name="T4" fmla="*/ 11 w 76"/>
                  <a:gd name="T5" fmla="*/ 136 h 143"/>
                  <a:gd name="T6" fmla="*/ 8 w 76"/>
                  <a:gd name="T7" fmla="*/ 126 h 143"/>
                  <a:gd name="T8" fmla="*/ 3 w 76"/>
                  <a:gd name="T9" fmla="*/ 110 h 143"/>
                  <a:gd name="T10" fmla="*/ 0 w 76"/>
                  <a:gd name="T11" fmla="*/ 86 h 143"/>
                  <a:gd name="T12" fmla="*/ 2 w 76"/>
                  <a:gd name="T13" fmla="*/ 74 h 143"/>
                  <a:gd name="T14" fmla="*/ 5 w 76"/>
                  <a:gd name="T15" fmla="*/ 50 h 143"/>
                  <a:gd name="T16" fmla="*/ 13 w 76"/>
                  <a:gd name="T17" fmla="*/ 34 h 143"/>
                  <a:gd name="T18" fmla="*/ 21 w 76"/>
                  <a:gd name="T19" fmla="*/ 26 h 143"/>
                  <a:gd name="T20" fmla="*/ 36 w 76"/>
                  <a:gd name="T21" fmla="*/ 19 h 143"/>
                  <a:gd name="T22" fmla="*/ 75 w 76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143">
                    <a:moveTo>
                      <a:pt x="17" y="142"/>
                    </a:moveTo>
                    <a:lnTo>
                      <a:pt x="13" y="140"/>
                    </a:lnTo>
                    <a:lnTo>
                      <a:pt x="11" y="136"/>
                    </a:lnTo>
                    <a:lnTo>
                      <a:pt x="8" y="126"/>
                    </a:lnTo>
                    <a:lnTo>
                      <a:pt x="3" y="110"/>
                    </a:lnTo>
                    <a:lnTo>
                      <a:pt x="0" y="86"/>
                    </a:lnTo>
                    <a:lnTo>
                      <a:pt x="2" y="74"/>
                    </a:lnTo>
                    <a:lnTo>
                      <a:pt x="5" y="50"/>
                    </a:lnTo>
                    <a:lnTo>
                      <a:pt x="13" y="34"/>
                    </a:lnTo>
                    <a:lnTo>
                      <a:pt x="21" y="26"/>
                    </a:lnTo>
                    <a:lnTo>
                      <a:pt x="36" y="19"/>
                    </a:lnTo>
                    <a:lnTo>
                      <a:pt x="75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78" name="Group 20"/>
            <p:cNvGrpSpPr>
              <a:grpSpLocks/>
            </p:cNvGrpSpPr>
            <p:nvPr/>
          </p:nvGrpSpPr>
          <p:grpSpPr bwMode="auto">
            <a:xfrm>
              <a:off x="7136806" y="3044437"/>
              <a:ext cx="1030763" cy="953644"/>
              <a:chOff x="3243" y="831"/>
              <a:chExt cx="559" cy="495"/>
            </a:xfrm>
          </p:grpSpPr>
          <p:sp>
            <p:nvSpPr>
              <p:cNvPr id="79" name="Freeform 21"/>
              <p:cNvSpPr>
                <a:spLocks/>
              </p:cNvSpPr>
              <p:nvPr/>
            </p:nvSpPr>
            <p:spPr bwMode="auto">
              <a:xfrm>
                <a:off x="3243" y="831"/>
                <a:ext cx="175" cy="489"/>
              </a:xfrm>
              <a:custGeom>
                <a:avLst/>
                <a:gdLst>
                  <a:gd name="T0" fmla="*/ 174 w 175"/>
                  <a:gd name="T1" fmla="*/ 407 h 489"/>
                  <a:gd name="T2" fmla="*/ 174 w 175"/>
                  <a:gd name="T3" fmla="*/ 412 h 489"/>
                  <a:gd name="T4" fmla="*/ 173 w 175"/>
                  <a:gd name="T5" fmla="*/ 422 h 489"/>
                  <a:gd name="T6" fmla="*/ 169 w 175"/>
                  <a:gd name="T7" fmla="*/ 432 h 489"/>
                  <a:gd name="T8" fmla="*/ 163 w 175"/>
                  <a:gd name="T9" fmla="*/ 442 h 489"/>
                  <a:gd name="T10" fmla="*/ 154 w 175"/>
                  <a:gd name="T11" fmla="*/ 453 h 489"/>
                  <a:gd name="T12" fmla="*/ 141 w 175"/>
                  <a:gd name="T13" fmla="*/ 463 h 489"/>
                  <a:gd name="T14" fmla="*/ 131 w 175"/>
                  <a:gd name="T15" fmla="*/ 469 h 489"/>
                  <a:gd name="T16" fmla="*/ 121 w 175"/>
                  <a:gd name="T17" fmla="*/ 474 h 489"/>
                  <a:gd name="T18" fmla="*/ 111 w 175"/>
                  <a:gd name="T19" fmla="*/ 478 h 489"/>
                  <a:gd name="T20" fmla="*/ 94 w 175"/>
                  <a:gd name="T21" fmla="*/ 484 h 489"/>
                  <a:gd name="T22" fmla="*/ 76 w 175"/>
                  <a:gd name="T23" fmla="*/ 486 h 489"/>
                  <a:gd name="T24" fmla="*/ 58 w 175"/>
                  <a:gd name="T25" fmla="*/ 488 h 489"/>
                  <a:gd name="T26" fmla="*/ 45 w 175"/>
                  <a:gd name="T27" fmla="*/ 486 h 489"/>
                  <a:gd name="T28" fmla="*/ 30 w 175"/>
                  <a:gd name="T29" fmla="*/ 482 h 489"/>
                  <a:gd name="T30" fmla="*/ 18 w 175"/>
                  <a:gd name="T31" fmla="*/ 476 h 489"/>
                  <a:gd name="T32" fmla="*/ 10 w 175"/>
                  <a:gd name="T33" fmla="*/ 469 h 489"/>
                  <a:gd name="T34" fmla="*/ 4 w 175"/>
                  <a:gd name="T35" fmla="*/ 459 h 489"/>
                  <a:gd name="T36" fmla="*/ 2 w 175"/>
                  <a:gd name="T37" fmla="*/ 454 h 489"/>
                  <a:gd name="T38" fmla="*/ 0 w 175"/>
                  <a:gd name="T39" fmla="*/ 443 h 489"/>
                  <a:gd name="T40" fmla="*/ 2 w 175"/>
                  <a:gd name="T41" fmla="*/ 432 h 489"/>
                  <a:gd name="T42" fmla="*/ 7 w 175"/>
                  <a:gd name="T43" fmla="*/ 420 h 489"/>
                  <a:gd name="T44" fmla="*/ 15 w 175"/>
                  <a:gd name="T45" fmla="*/ 409 h 489"/>
                  <a:gd name="T46" fmla="*/ 27 w 175"/>
                  <a:gd name="T47" fmla="*/ 398 h 489"/>
                  <a:gd name="T48" fmla="*/ 40 w 175"/>
                  <a:gd name="T49" fmla="*/ 389 h 489"/>
                  <a:gd name="T50" fmla="*/ 55 w 175"/>
                  <a:gd name="T51" fmla="*/ 381 h 489"/>
                  <a:gd name="T52" fmla="*/ 72 w 175"/>
                  <a:gd name="T53" fmla="*/ 374 h 489"/>
                  <a:gd name="T54" fmla="*/ 90 w 175"/>
                  <a:gd name="T55" fmla="*/ 371 h 489"/>
                  <a:gd name="T56" fmla="*/ 104 w 175"/>
                  <a:gd name="T57" fmla="*/ 369 h 489"/>
                  <a:gd name="T58" fmla="*/ 122 w 175"/>
                  <a:gd name="T59" fmla="*/ 370 h 489"/>
                  <a:gd name="T60" fmla="*/ 137 w 175"/>
                  <a:gd name="T61" fmla="*/ 373 h 489"/>
                  <a:gd name="T62" fmla="*/ 146 w 175"/>
                  <a:gd name="T63" fmla="*/ 376 h 489"/>
                  <a:gd name="T64" fmla="*/ 155 w 175"/>
                  <a:gd name="T65" fmla="*/ 380 h 489"/>
                  <a:gd name="T66" fmla="*/ 174 w 175"/>
                  <a:gd name="T67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5" h="489">
                    <a:moveTo>
                      <a:pt x="174" y="0"/>
                    </a:moveTo>
                    <a:lnTo>
                      <a:pt x="174" y="407"/>
                    </a:lnTo>
                    <a:lnTo>
                      <a:pt x="174" y="412"/>
                    </a:lnTo>
                    <a:lnTo>
                      <a:pt x="174" y="417"/>
                    </a:lnTo>
                    <a:lnTo>
                      <a:pt x="173" y="422"/>
                    </a:lnTo>
                    <a:lnTo>
                      <a:pt x="172" y="427"/>
                    </a:lnTo>
                    <a:lnTo>
                      <a:pt x="169" y="432"/>
                    </a:lnTo>
                    <a:lnTo>
                      <a:pt x="167" y="437"/>
                    </a:lnTo>
                    <a:lnTo>
                      <a:pt x="163" y="442"/>
                    </a:lnTo>
                    <a:lnTo>
                      <a:pt x="159" y="448"/>
                    </a:lnTo>
                    <a:lnTo>
                      <a:pt x="154" y="453"/>
                    </a:lnTo>
                    <a:lnTo>
                      <a:pt x="147" y="458"/>
                    </a:lnTo>
                    <a:lnTo>
                      <a:pt x="141" y="463"/>
                    </a:lnTo>
                    <a:lnTo>
                      <a:pt x="136" y="466"/>
                    </a:lnTo>
                    <a:lnTo>
                      <a:pt x="131" y="469"/>
                    </a:lnTo>
                    <a:lnTo>
                      <a:pt x="127" y="471"/>
                    </a:lnTo>
                    <a:lnTo>
                      <a:pt x="121" y="474"/>
                    </a:lnTo>
                    <a:lnTo>
                      <a:pt x="115" y="476"/>
                    </a:lnTo>
                    <a:lnTo>
                      <a:pt x="111" y="478"/>
                    </a:lnTo>
                    <a:lnTo>
                      <a:pt x="103" y="482"/>
                    </a:lnTo>
                    <a:lnTo>
                      <a:pt x="94" y="484"/>
                    </a:lnTo>
                    <a:lnTo>
                      <a:pt x="85" y="485"/>
                    </a:lnTo>
                    <a:lnTo>
                      <a:pt x="76" y="486"/>
                    </a:lnTo>
                    <a:lnTo>
                      <a:pt x="68" y="487"/>
                    </a:lnTo>
                    <a:lnTo>
                      <a:pt x="58" y="488"/>
                    </a:lnTo>
                    <a:lnTo>
                      <a:pt x="51" y="487"/>
                    </a:lnTo>
                    <a:lnTo>
                      <a:pt x="45" y="486"/>
                    </a:lnTo>
                    <a:lnTo>
                      <a:pt x="37" y="484"/>
                    </a:lnTo>
                    <a:lnTo>
                      <a:pt x="30" y="482"/>
                    </a:lnTo>
                    <a:lnTo>
                      <a:pt x="24" y="479"/>
                    </a:lnTo>
                    <a:lnTo>
                      <a:pt x="18" y="476"/>
                    </a:lnTo>
                    <a:lnTo>
                      <a:pt x="14" y="473"/>
                    </a:lnTo>
                    <a:lnTo>
                      <a:pt x="10" y="469"/>
                    </a:lnTo>
                    <a:lnTo>
                      <a:pt x="6" y="464"/>
                    </a:lnTo>
                    <a:lnTo>
                      <a:pt x="4" y="459"/>
                    </a:lnTo>
                    <a:lnTo>
                      <a:pt x="2" y="457"/>
                    </a:lnTo>
                    <a:lnTo>
                      <a:pt x="2" y="454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0" y="437"/>
                    </a:lnTo>
                    <a:lnTo>
                      <a:pt x="2" y="432"/>
                    </a:lnTo>
                    <a:lnTo>
                      <a:pt x="4" y="426"/>
                    </a:lnTo>
                    <a:lnTo>
                      <a:pt x="7" y="420"/>
                    </a:lnTo>
                    <a:lnTo>
                      <a:pt x="11" y="415"/>
                    </a:lnTo>
                    <a:lnTo>
                      <a:pt x="15" y="409"/>
                    </a:lnTo>
                    <a:lnTo>
                      <a:pt x="21" y="403"/>
                    </a:lnTo>
                    <a:lnTo>
                      <a:pt x="27" y="398"/>
                    </a:lnTo>
                    <a:lnTo>
                      <a:pt x="33" y="393"/>
                    </a:lnTo>
                    <a:lnTo>
                      <a:pt x="40" y="389"/>
                    </a:lnTo>
                    <a:lnTo>
                      <a:pt x="48" y="384"/>
                    </a:lnTo>
                    <a:lnTo>
                      <a:pt x="55" y="381"/>
                    </a:lnTo>
                    <a:lnTo>
                      <a:pt x="63" y="377"/>
                    </a:lnTo>
                    <a:lnTo>
                      <a:pt x="72" y="374"/>
                    </a:lnTo>
                    <a:lnTo>
                      <a:pt x="81" y="372"/>
                    </a:lnTo>
                    <a:lnTo>
                      <a:pt x="90" y="371"/>
                    </a:lnTo>
                    <a:lnTo>
                      <a:pt x="98" y="369"/>
                    </a:lnTo>
                    <a:lnTo>
                      <a:pt x="104" y="369"/>
                    </a:lnTo>
                    <a:lnTo>
                      <a:pt x="114" y="369"/>
                    </a:lnTo>
                    <a:lnTo>
                      <a:pt x="122" y="370"/>
                    </a:lnTo>
                    <a:lnTo>
                      <a:pt x="129" y="371"/>
                    </a:lnTo>
                    <a:lnTo>
                      <a:pt x="137" y="373"/>
                    </a:lnTo>
                    <a:lnTo>
                      <a:pt x="142" y="374"/>
                    </a:lnTo>
                    <a:lnTo>
                      <a:pt x="146" y="376"/>
                    </a:lnTo>
                    <a:lnTo>
                      <a:pt x="151" y="377"/>
                    </a:lnTo>
                    <a:lnTo>
                      <a:pt x="155" y="380"/>
                    </a:lnTo>
                    <a:lnTo>
                      <a:pt x="155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0" name="Freeform 22"/>
              <p:cNvSpPr>
                <a:spLocks/>
              </p:cNvSpPr>
              <p:nvPr/>
            </p:nvSpPr>
            <p:spPr bwMode="auto">
              <a:xfrm>
                <a:off x="3627" y="837"/>
                <a:ext cx="175" cy="489"/>
              </a:xfrm>
              <a:custGeom>
                <a:avLst/>
                <a:gdLst>
                  <a:gd name="T0" fmla="*/ 174 w 175"/>
                  <a:gd name="T1" fmla="*/ 407 h 489"/>
                  <a:gd name="T2" fmla="*/ 174 w 175"/>
                  <a:gd name="T3" fmla="*/ 412 h 489"/>
                  <a:gd name="T4" fmla="*/ 173 w 175"/>
                  <a:gd name="T5" fmla="*/ 422 h 489"/>
                  <a:gd name="T6" fmla="*/ 169 w 175"/>
                  <a:gd name="T7" fmla="*/ 432 h 489"/>
                  <a:gd name="T8" fmla="*/ 163 w 175"/>
                  <a:gd name="T9" fmla="*/ 442 h 489"/>
                  <a:gd name="T10" fmla="*/ 154 w 175"/>
                  <a:gd name="T11" fmla="*/ 453 h 489"/>
                  <a:gd name="T12" fmla="*/ 141 w 175"/>
                  <a:gd name="T13" fmla="*/ 463 h 489"/>
                  <a:gd name="T14" fmla="*/ 131 w 175"/>
                  <a:gd name="T15" fmla="*/ 469 h 489"/>
                  <a:gd name="T16" fmla="*/ 121 w 175"/>
                  <a:gd name="T17" fmla="*/ 474 h 489"/>
                  <a:gd name="T18" fmla="*/ 111 w 175"/>
                  <a:gd name="T19" fmla="*/ 478 h 489"/>
                  <a:gd name="T20" fmla="*/ 94 w 175"/>
                  <a:gd name="T21" fmla="*/ 484 h 489"/>
                  <a:gd name="T22" fmla="*/ 76 w 175"/>
                  <a:gd name="T23" fmla="*/ 486 h 489"/>
                  <a:gd name="T24" fmla="*/ 58 w 175"/>
                  <a:gd name="T25" fmla="*/ 488 h 489"/>
                  <a:gd name="T26" fmla="*/ 45 w 175"/>
                  <a:gd name="T27" fmla="*/ 486 h 489"/>
                  <a:gd name="T28" fmla="*/ 30 w 175"/>
                  <a:gd name="T29" fmla="*/ 482 h 489"/>
                  <a:gd name="T30" fmla="*/ 18 w 175"/>
                  <a:gd name="T31" fmla="*/ 476 h 489"/>
                  <a:gd name="T32" fmla="*/ 10 w 175"/>
                  <a:gd name="T33" fmla="*/ 469 h 489"/>
                  <a:gd name="T34" fmla="*/ 4 w 175"/>
                  <a:gd name="T35" fmla="*/ 459 h 489"/>
                  <a:gd name="T36" fmla="*/ 2 w 175"/>
                  <a:gd name="T37" fmla="*/ 454 h 489"/>
                  <a:gd name="T38" fmla="*/ 0 w 175"/>
                  <a:gd name="T39" fmla="*/ 443 h 489"/>
                  <a:gd name="T40" fmla="*/ 2 w 175"/>
                  <a:gd name="T41" fmla="*/ 432 h 489"/>
                  <a:gd name="T42" fmla="*/ 7 w 175"/>
                  <a:gd name="T43" fmla="*/ 420 h 489"/>
                  <a:gd name="T44" fmla="*/ 15 w 175"/>
                  <a:gd name="T45" fmla="*/ 409 h 489"/>
                  <a:gd name="T46" fmla="*/ 27 w 175"/>
                  <a:gd name="T47" fmla="*/ 398 h 489"/>
                  <a:gd name="T48" fmla="*/ 40 w 175"/>
                  <a:gd name="T49" fmla="*/ 389 h 489"/>
                  <a:gd name="T50" fmla="*/ 55 w 175"/>
                  <a:gd name="T51" fmla="*/ 381 h 489"/>
                  <a:gd name="T52" fmla="*/ 72 w 175"/>
                  <a:gd name="T53" fmla="*/ 374 h 489"/>
                  <a:gd name="T54" fmla="*/ 90 w 175"/>
                  <a:gd name="T55" fmla="*/ 371 h 489"/>
                  <a:gd name="T56" fmla="*/ 104 w 175"/>
                  <a:gd name="T57" fmla="*/ 369 h 489"/>
                  <a:gd name="T58" fmla="*/ 122 w 175"/>
                  <a:gd name="T59" fmla="*/ 370 h 489"/>
                  <a:gd name="T60" fmla="*/ 137 w 175"/>
                  <a:gd name="T61" fmla="*/ 373 h 489"/>
                  <a:gd name="T62" fmla="*/ 146 w 175"/>
                  <a:gd name="T63" fmla="*/ 376 h 489"/>
                  <a:gd name="T64" fmla="*/ 155 w 175"/>
                  <a:gd name="T65" fmla="*/ 380 h 489"/>
                  <a:gd name="T66" fmla="*/ 174 w 175"/>
                  <a:gd name="T67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5" h="489">
                    <a:moveTo>
                      <a:pt x="174" y="0"/>
                    </a:moveTo>
                    <a:lnTo>
                      <a:pt x="174" y="407"/>
                    </a:lnTo>
                    <a:lnTo>
                      <a:pt x="174" y="412"/>
                    </a:lnTo>
                    <a:lnTo>
                      <a:pt x="174" y="417"/>
                    </a:lnTo>
                    <a:lnTo>
                      <a:pt x="173" y="422"/>
                    </a:lnTo>
                    <a:lnTo>
                      <a:pt x="172" y="427"/>
                    </a:lnTo>
                    <a:lnTo>
                      <a:pt x="169" y="432"/>
                    </a:lnTo>
                    <a:lnTo>
                      <a:pt x="167" y="437"/>
                    </a:lnTo>
                    <a:lnTo>
                      <a:pt x="163" y="442"/>
                    </a:lnTo>
                    <a:lnTo>
                      <a:pt x="159" y="448"/>
                    </a:lnTo>
                    <a:lnTo>
                      <a:pt x="154" y="453"/>
                    </a:lnTo>
                    <a:lnTo>
                      <a:pt x="147" y="458"/>
                    </a:lnTo>
                    <a:lnTo>
                      <a:pt x="141" y="463"/>
                    </a:lnTo>
                    <a:lnTo>
                      <a:pt x="136" y="466"/>
                    </a:lnTo>
                    <a:lnTo>
                      <a:pt x="131" y="469"/>
                    </a:lnTo>
                    <a:lnTo>
                      <a:pt x="127" y="471"/>
                    </a:lnTo>
                    <a:lnTo>
                      <a:pt x="121" y="474"/>
                    </a:lnTo>
                    <a:lnTo>
                      <a:pt x="115" y="476"/>
                    </a:lnTo>
                    <a:lnTo>
                      <a:pt x="111" y="478"/>
                    </a:lnTo>
                    <a:lnTo>
                      <a:pt x="103" y="482"/>
                    </a:lnTo>
                    <a:lnTo>
                      <a:pt x="94" y="484"/>
                    </a:lnTo>
                    <a:lnTo>
                      <a:pt x="85" y="485"/>
                    </a:lnTo>
                    <a:lnTo>
                      <a:pt x="76" y="486"/>
                    </a:lnTo>
                    <a:lnTo>
                      <a:pt x="68" y="487"/>
                    </a:lnTo>
                    <a:lnTo>
                      <a:pt x="58" y="488"/>
                    </a:lnTo>
                    <a:lnTo>
                      <a:pt x="51" y="487"/>
                    </a:lnTo>
                    <a:lnTo>
                      <a:pt x="45" y="486"/>
                    </a:lnTo>
                    <a:lnTo>
                      <a:pt x="37" y="484"/>
                    </a:lnTo>
                    <a:lnTo>
                      <a:pt x="30" y="482"/>
                    </a:lnTo>
                    <a:lnTo>
                      <a:pt x="24" y="479"/>
                    </a:lnTo>
                    <a:lnTo>
                      <a:pt x="18" y="476"/>
                    </a:lnTo>
                    <a:lnTo>
                      <a:pt x="14" y="473"/>
                    </a:lnTo>
                    <a:lnTo>
                      <a:pt x="10" y="469"/>
                    </a:lnTo>
                    <a:lnTo>
                      <a:pt x="6" y="464"/>
                    </a:lnTo>
                    <a:lnTo>
                      <a:pt x="4" y="459"/>
                    </a:lnTo>
                    <a:lnTo>
                      <a:pt x="2" y="457"/>
                    </a:lnTo>
                    <a:lnTo>
                      <a:pt x="2" y="454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0" y="437"/>
                    </a:lnTo>
                    <a:lnTo>
                      <a:pt x="2" y="432"/>
                    </a:lnTo>
                    <a:lnTo>
                      <a:pt x="4" y="426"/>
                    </a:lnTo>
                    <a:lnTo>
                      <a:pt x="7" y="420"/>
                    </a:lnTo>
                    <a:lnTo>
                      <a:pt x="11" y="415"/>
                    </a:lnTo>
                    <a:lnTo>
                      <a:pt x="15" y="409"/>
                    </a:lnTo>
                    <a:lnTo>
                      <a:pt x="21" y="403"/>
                    </a:lnTo>
                    <a:lnTo>
                      <a:pt x="27" y="398"/>
                    </a:lnTo>
                    <a:lnTo>
                      <a:pt x="33" y="393"/>
                    </a:lnTo>
                    <a:lnTo>
                      <a:pt x="40" y="389"/>
                    </a:lnTo>
                    <a:lnTo>
                      <a:pt x="48" y="384"/>
                    </a:lnTo>
                    <a:lnTo>
                      <a:pt x="55" y="381"/>
                    </a:lnTo>
                    <a:lnTo>
                      <a:pt x="63" y="377"/>
                    </a:lnTo>
                    <a:lnTo>
                      <a:pt x="72" y="374"/>
                    </a:lnTo>
                    <a:lnTo>
                      <a:pt x="81" y="372"/>
                    </a:lnTo>
                    <a:lnTo>
                      <a:pt x="90" y="371"/>
                    </a:lnTo>
                    <a:lnTo>
                      <a:pt x="98" y="369"/>
                    </a:lnTo>
                    <a:lnTo>
                      <a:pt x="104" y="369"/>
                    </a:lnTo>
                    <a:lnTo>
                      <a:pt x="114" y="369"/>
                    </a:lnTo>
                    <a:lnTo>
                      <a:pt x="122" y="370"/>
                    </a:lnTo>
                    <a:lnTo>
                      <a:pt x="129" y="371"/>
                    </a:lnTo>
                    <a:lnTo>
                      <a:pt x="137" y="373"/>
                    </a:lnTo>
                    <a:lnTo>
                      <a:pt x="142" y="374"/>
                    </a:lnTo>
                    <a:lnTo>
                      <a:pt x="146" y="376"/>
                    </a:lnTo>
                    <a:lnTo>
                      <a:pt x="151" y="377"/>
                    </a:lnTo>
                    <a:lnTo>
                      <a:pt x="155" y="380"/>
                    </a:lnTo>
                    <a:lnTo>
                      <a:pt x="155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" name="Line 23"/>
              <p:cNvSpPr>
                <a:spLocks noChangeShapeType="1"/>
              </p:cNvSpPr>
              <p:nvPr/>
            </p:nvSpPr>
            <p:spPr bwMode="auto">
              <a:xfrm>
                <a:off x="3411" y="831"/>
                <a:ext cx="37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med" len="sm"/>
                <a:tailEnd type="non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0" name="Группа 119"/>
          <p:cNvGrpSpPr/>
          <p:nvPr/>
        </p:nvGrpSpPr>
        <p:grpSpPr>
          <a:xfrm>
            <a:off x="3744456" y="5037496"/>
            <a:ext cx="4648200" cy="921366"/>
            <a:chOff x="3833228" y="5343240"/>
            <a:chExt cx="4648200" cy="921366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3833228" y="6096000"/>
              <a:ext cx="46482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23"/>
            <p:cNvGrpSpPr>
              <a:grpSpLocks/>
            </p:cNvGrpSpPr>
            <p:nvPr/>
          </p:nvGrpSpPr>
          <p:grpSpPr bwMode="auto">
            <a:xfrm>
              <a:off x="4049658" y="5397831"/>
              <a:ext cx="312738" cy="866775"/>
              <a:chOff x="4116" y="2292"/>
              <a:chExt cx="107" cy="329"/>
            </a:xfrm>
          </p:grpSpPr>
          <p:sp>
            <p:nvSpPr>
              <p:cNvPr id="84" name="Freeform 24"/>
              <p:cNvSpPr>
                <a:spLocks/>
              </p:cNvSpPr>
              <p:nvPr/>
            </p:nvSpPr>
            <p:spPr bwMode="auto">
              <a:xfrm>
                <a:off x="4116" y="2292"/>
                <a:ext cx="102" cy="131"/>
              </a:xfrm>
              <a:custGeom>
                <a:avLst/>
                <a:gdLst>
                  <a:gd name="T0" fmla="*/ 3 w 102"/>
                  <a:gd name="T1" fmla="*/ 129 h 131"/>
                  <a:gd name="T2" fmla="*/ 5 w 102"/>
                  <a:gd name="T3" fmla="*/ 130 h 131"/>
                  <a:gd name="T4" fmla="*/ 53 w 102"/>
                  <a:gd name="T5" fmla="*/ 100 h 131"/>
                  <a:gd name="T6" fmla="*/ 101 w 102"/>
                  <a:gd name="T7" fmla="*/ 62 h 131"/>
                  <a:gd name="T8" fmla="*/ 95 w 102"/>
                  <a:gd name="T9" fmla="*/ 63 h 131"/>
                  <a:gd name="T10" fmla="*/ 57 w 102"/>
                  <a:gd name="T11" fmla="*/ 55 h 131"/>
                  <a:gd name="T12" fmla="*/ 37 w 102"/>
                  <a:gd name="T13" fmla="*/ 45 h 131"/>
                  <a:gd name="T14" fmla="*/ 15 w 102"/>
                  <a:gd name="T15" fmla="*/ 29 h 131"/>
                  <a:gd name="T16" fmla="*/ 4 w 102"/>
                  <a:gd name="T17" fmla="*/ 12 h 131"/>
                  <a:gd name="T18" fmla="*/ 0 w 102"/>
                  <a:gd name="T1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3" y="129"/>
                    </a:moveTo>
                    <a:lnTo>
                      <a:pt x="5" y="130"/>
                    </a:lnTo>
                    <a:lnTo>
                      <a:pt x="53" y="100"/>
                    </a:lnTo>
                    <a:lnTo>
                      <a:pt x="101" y="62"/>
                    </a:lnTo>
                    <a:lnTo>
                      <a:pt x="95" y="63"/>
                    </a:lnTo>
                    <a:lnTo>
                      <a:pt x="57" y="55"/>
                    </a:lnTo>
                    <a:lnTo>
                      <a:pt x="37" y="45"/>
                    </a:lnTo>
                    <a:lnTo>
                      <a:pt x="15" y="29"/>
                    </a:lnTo>
                    <a:lnTo>
                      <a:pt x="4" y="12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/>
            </p:nvSpPr>
            <p:spPr bwMode="auto">
              <a:xfrm>
                <a:off x="4120" y="2424"/>
                <a:ext cx="103" cy="113"/>
              </a:xfrm>
              <a:custGeom>
                <a:avLst/>
                <a:gdLst>
                  <a:gd name="T0" fmla="*/ 98 w 103"/>
                  <a:gd name="T1" fmla="*/ 112 h 113"/>
                  <a:gd name="T2" fmla="*/ 99 w 103"/>
                  <a:gd name="T3" fmla="*/ 107 h 113"/>
                  <a:gd name="T4" fmla="*/ 102 w 103"/>
                  <a:gd name="T5" fmla="*/ 98 h 113"/>
                  <a:gd name="T6" fmla="*/ 102 w 103"/>
                  <a:gd name="T7" fmla="*/ 88 h 113"/>
                  <a:gd name="T8" fmla="*/ 102 w 103"/>
                  <a:gd name="T9" fmla="*/ 77 h 113"/>
                  <a:gd name="T10" fmla="*/ 94 w 103"/>
                  <a:gd name="T11" fmla="*/ 59 h 113"/>
                  <a:gd name="T12" fmla="*/ 87 w 103"/>
                  <a:gd name="T13" fmla="*/ 47 h 113"/>
                  <a:gd name="T14" fmla="*/ 79 w 103"/>
                  <a:gd name="T15" fmla="*/ 38 h 113"/>
                  <a:gd name="T16" fmla="*/ 68 w 103"/>
                  <a:gd name="T17" fmla="*/ 27 h 113"/>
                  <a:gd name="T18" fmla="*/ 57 w 103"/>
                  <a:gd name="T19" fmla="*/ 18 h 113"/>
                  <a:gd name="T20" fmla="*/ 50 w 103"/>
                  <a:gd name="T21" fmla="*/ 14 h 113"/>
                  <a:gd name="T22" fmla="*/ 33 w 103"/>
                  <a:gd name="T23" fmla="*/ 7 h 113"/>
                  <a:gd name="T24" fmla="*/ 0 w 103"/>
                  <a:gd name="T2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13">
                    <a:moveTo>
                      <a:pt x="98" y="112"/>
                    </a:moveTo>
                    <a:lnTo>
                      <a:pt x="99" y="107"/>
                    </a:lnTo>
                    <a:lnTo>
                      <a:pt x="102" y="98"/>
                    </a:lnTo>
                    <a:lnTo>
                      <a:pt x="102" y="88"/>
                    </a:lnTo>
                    <a:lnTo>
                      <a:pt x="102" y="77"/>
                    </a:lnTo>
                    <a:lnTo>
                      <a:pt x="94" y="59"/>
                    </a:lnTo>
                    <a:lnTo>
                      <a:pt x="87" y="47"/>
                    </a:lnTo>
                    <a:lnTo>
                      <a:pt x="79" y="38"/>
                    </a:lnTo>
                    <a:lnTo>
                      <a:pt x="68" y="27"/>
                    </a:lnTo>
                    <a:lnTo>
                      <a:pt x="57" y="18"/>
                    </a:lnTo>
                    <a:lnTo>
                      <a:pt x="50" y="14"/>
                    </a:lnTo>
                    <a:lnTo>
                      <a:pt x="33" y="7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/>
            </p:nvSpPr>
            <p:spPr bwMode="auto">
              <a:xfrm>
                <a:off x="4133" y="2478"/>
                <a:ext cx="76" cy="143"/>
              </a:xfrm>
              <a:custGeom>
                <a:avLst/>
                <a:gdLst>
                  <a:gd name="T0" fmla="*/ 17 w 76"/>
                  <a:gd name="T1" fmla="*/ 142 h 143"/>
                  <a:gd name="T2" fmla="*/ 13 w 76"/>
                  <a:gd name="T3" fmla="*/ 140 h 143"/>
                  <a:gd name="T4" fmla="*/ 11 w 76"/>
                  <a:gd name="T5" fmla="*/ 136 h 143"/>
                  <a:gd name="T6" fmla="*/ 8 w 76"/>
                  <a:gd name="T7" fmla="*/ 126 h 143"/>
                  <a:gd name="T8" fmla="*/ 3 w 76"/>
                  <a:gd name="T9" fmla="*/ 110 h 143"/>
                  <a:gd name="T10" fmla="*/ 0 w 76"/>
                  <a:gd name="T11" fmla="*/ 86 h 143"/>
                  <a:gd name="T12" fmla="*/ 2 w 76"/>
                  <a:gd name="T13" fmla="*/ 74 h 143"/>
                  <a:gd name="T14" fmla="*/ 5 w 76"/>
                  <a:gd name="T15" fmla="*/ 50 h 143"/>
                  <a:gd name="T16" fmla="*/ 13 w 76"/>
                  <a:gd name="T17" fmla="*/ 34 h 143"/>
                  <a:gd name="T18" fmla="*/ 21 w 76"/>
                  <a:gd name="T19" fmla="*/ 26 h 143"/>
                  <a:gd name="T20" fmla="*/ 36 w 76"/>
                  <a:gd name="T21" fmla="*/ 19 h 143"/>
                  <a:gd name="T22" fmla="*/ 75 w 76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143">
                    <a:moveTo>
                      <a:pt x="17" y="142"/>
                    </a:moveTo>
                    <a:lnTo>
                      <a:pt x="13" y="140"/>
                    </a:lnTo>
                    <a:lnTo>
                      <a:pt x="11" y="136"/>
                    </a:lnTo>
                    <a:lnTo>
                      <a:pt x="8" y="126"/>
                    </a:lnTo>
                    <a:lnTo>
                      <a:pt x="3" y="110"/>
                    </a:lnTo>
                    <a:lnTo>
                      <a:pt x="0" y="86"/>
                    </a:lnTo>
                    <a:lnTo>
                      <a:pt x="2" y="74"/>
                    </a:lnTo>
                    <a:lnTo>
                      <a:pt x="5" y="50"/>
                    </a:lnTo>
                    <a:lnTo>
                      <a:pt x="13" y="34"/>
                    </a:lnTo>
                    <a:lnTo>
                      <a:pt x="21" y="26"/>
                    </a:lnTo>
                    <a:lnTo>
                      <a:pt x="36" y="19"/>
                    </a:lnTo>
                    <a:lnTo>
                      <a:pt x="75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87" name="Group 23"/>
            <p:cNvGrpSpPr>
              <a:grpSpLocks/>
            </p:cNvGrpSpPr>
            <p:nvPr/>
          </p:nvGrpSpPr>
          <p:grpSpPr bwMode="auto">
            <a:xfrm>
              <a:off x="6311106" y="5397831"/>
              <a:ext cx="312738" cy="866775"/>
              <a:chOff x="4116" y="2292"/>
              <a:chExt cx="107" cy="329"/>
            </a:xfrm>
          </p:grpSpPr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4116" y="2292"/>
                <a:ext cx="102" cy="131"/>
              </a:xfrm>
              <a:custGeom>
                <a:avLst/>
                <a:gdLst>
                  <a:gd name="T0" fmla="*/ 3 w 102"/>
                  <a:gd name="T1" fmla="*/ 129 h 131"/>
                  <a:gd name="T2" fmla="*/ 5 w 102"/>
                  <a:gd name="T3" fmla="*/ 130 h 131"/>
                  <a:gd name="T4" fmla="*/ 53 w 102"/>
                  <a:gd name="T5" fmla="*/ 100 h 131"/>
                  <a:gd name="T6" fmla="*/ 101 w 102"/>
                  <a:gd name="T7" fmla="*/ 62 h 131"/>
                  <a:gd name="T8" fmla="*/ 95 w 102"/>
                  <a:gd name="T9" fmla="*/ 63 h 131"/>
                  <a:gd name="T10" fmla="*/ 57 w 102"/>
                  <a:gd name="T11" fmla="*/ 55 h 131"/>
                  <a:gd name="T12" fmla="*/ 37 w 102"/>
                  <a:gd name="T13" fmla="*/ 45 h 131"/>
                  <a:gd name="T14" fmla="*/ 15 w 102"/>
                  <a:gd name="T15" fmla="*/ 29 h 131"/>
                  <a:gd name="T16" fmla="*/ 4 w 102"/>
                  <a:gd name="T17" fmla="*/ 12 h 131"/>
                  <a:gd name="T18" fmla="*/ 0 w 102"/>
                  <a:gd name="T1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3" y="129"/>
                    </a:moveTo>
                    <a:lnTo>
                      <a:pt x="5" y="130"/>
                    </a:lnTo>
                    <a:lnTo>
                      <a:pt x="53" y="100"/>
                    </a:lnTo>
                    <a:lnTo>
                      <a:pt x="101" y="62"/>
                    </a:lnTo>
                    <a:lnTo>
                      <a:pt x="95" y="63"/>
                    </a:lnTo>
                    <a:lnTo>
                      <a:pt x="57" y="55"/>
                    </a:lnTo>
                    <a:lnTo>
                      <a:pt x="37" y="45"/>
                    </a:lnTo>
                    <a:lnTo>
                      <a:pt x="15" y="29"/>
                    </a:lnTo>
                    <a:lnTo>
                      <a:pt x="4" y="12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4120" y="2424"/>
                <a:ext cx="103" cy="113"/>
              </a:xfrm>
              <a:custGeom>
                <a:avLst/>
                <a:gdLst>
                  <a:gd name="T0" fmla="*/ 98 w 103"/>
                  <a:gd name="T1" fmla="*/ 112 h 113"/>
                  <a:gd name="T2" fmla="*/ 99 w 103"/>
                  <a:gd name="T3" fmla="*/ 107 h 113"/>
                  <a:gd name="T4" fmla="*/ 102 w 103"/>
                  <a:gd name="T5" fmla="*/ 98 h 113"/>
                  <a:gd name="T6" fmla="*/ 102 w 103"/>
                  <a:gd name="T7" fmla="*/ 88 h 113"/>
                  <a:gd name="T8" fmla="*/ 102 w 103"/>
                  <a:gd name="T9" fmla="*/ 77 h 113"/>
                  <a:gd name="T10" fmla="*/ 94 w 103"/>
                  <a:gd name="T11" fmla="*/ 59 h 113"/>
                  <a:gd name="T12" fmla="*/ 87 w 103"/>
                  <a:gd name="T13" fmla="*/ 47 h 113"/>
                  <a:gd name="T14" fmla="*/ 79 w 103"/>
                  <a:gd name="T15" fmla="*/ 38 h 113"/>
                  <a:gd name="T16" fmla="*/ 68 w 103"/>
                  <a:gd name="T17" fmla="*/ 27 h 113"/>
                  <a:gd name="T18" fmla="*/ 57 w 103"/>
                  <a:gd name="T19" fmla="*/ 18 h 113"/>
                  <a:gd name="T20" fmla="*/ 50 w 103"/>
                  <a:gd name="T21" fmla="*/ 14 h 113"/>
                  <a:gd name="T22" fmla="*/ 33 w 103"/>
                  <a:gd name="T23" fmla="*/ 7 h 113"/>
                  <a:gd name="T24" fmla="*/ 0 w 103"/>
                  <a:gd name="T2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13">
                    <a:moveTo>
                      <a:pt x="98" y="112"/>
                    </a:moveTo>
                    <a:lnTo>
                      <a:pt x="99" y="107"/>
                    </a:lnTo>
                    <a:lnTo>
                      <a:pt x="102" y="98"/>
                    </a:lnTo>
                    <a:lnTo>
                      <a:pt x="102" y="88"/>
                    </a:lnTo>
                    <a:lnTo>
                      <a:pt x="102" y="77"/>
                    </a:lnTo>
                    <a:lnTo>
                      <a:pt x="94" y="59"/>
                    </a:lnTo>
                    <a:lnTo>
                      <a:pt x="87" y="47"/>
                    </a:lnTo>
                    <a:lnTo>
                      <a:pt x="79" y="38"/>
                    </a:lnTo>
                    <a:lnTo>
                      <a:pt x="68" y="27"/>
                    </a:lnTo>
                    <a:lnTo>
                      <a:pt x="57" y="18"/>
                    </a:lnTo>
                    <a:lnTo>
                      <a:pt x="50" y="14"/>
                    </a:lnTo>
                    <a:lnTo>
                      <a:pt x="33" y="7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4133" y="2478"/>
                <a:ext cx="76" cy="143"/>
              </a:xfrm>
              <a:custGeom>
                <a:avLst/>
                <a:gdLst>
                  <a:gd name="T0" fmla="*/ 17 w 76"/>
                  <a:gd name="T1" fmla="*/ 142 h 143"/>
                  <a:gd name="T2" fmla="*/ 13 w 76"/>
                  <a:gd name="T3" fmla="*/ 140 h 143"/>
                  <a:gd name="T4" fmla="*/ 11 w 76"/>
                  <a:gd name="T5" fmla="*/ 136 h 143"/>
                  <a:gd name="T6" fmla="*/ 8 w 76"/>
                  <a:gd name="T7" fmla="*/ 126 h 143"/>
                  <a:gd name="T8" fmla="*/ 3 w 76"/>
                  <a:gd name="T9" fmla="*/ 110 h 143"/>
                  <a:gd name="T10" fmla="*/ 0 w 76"/>
                  <a:gd name="T11" fmla="*/ 86 h 143"/>
                  <a:gd name="T12" fmla="*/ 2 w 76"/>
                  <a:gd name="T13" fmla="*/ 74 h 143"/>
                  <a:gd name="T14" fmla="*/ 5 w 76"/>
                  <a:gd name="T15" fmla="*/ 50 h 143"/>
                  <a:gd name="T16" fmla="*/ 13 w 76"/>
                  <a:gd name="T17" fmla="*/ 34 h 143"/>
                  <a:gd name="T18" fmla="*/ 21 w 76"/>
                  <a:gd name="T19" fmla="*/ 26 h 143"/>
                  <a:gd name="T20" fmla="*/ 36 w 76"/>
                  <a:gd name="T21" fmla="*/ 19 h 143"/>
                  <a:gd name="T22" fmla="*/ 75 w 76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143">
                    <a:moveTo>
                      <a:pt x="17" y="142"/>
                    </a:moveTo>
                    <a:lnTo>
                      <a:pt x="13" y="140"/>
                    </a:lnTo>
                    <a:lnTo>
                      <a:pt x="11" y="136"/>
                    </a:lnTo>
                    <a:lnTo>
                      <a:pt x="8" y="126"/>
                    </a:lnTo>
                    <a:lnTo>
                      <a:pt x="3" y="110"/>
                    </a:lnTo>
                    <a:lnTo>
                      <a:pt x="0" y="86"/>
                    </a:lnTo>
                    <a:lnTo>
                      <a:pt x="2" y="74"/>
                    </a:lnTo>
                    <a:lnTo>
                      <a:pt x="5" y="50"/>
                    </a:lnTo>
                    <a:lnTo>
                      <a:pt x="13" y="34"/>
                    </a:lnTo>
                    <a:lnTo>
                      <a:pt x="21" y="26"/>
                    </a:lnTo>
                    <a:lnTo>
                      <a:pt x="36" y="19"/>
                    </a:lnTo>
                    <a:lnTo>
                      <a:pt x="75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18" name="Freeform 5"/>
            <p:cNvSpPr>
              <a:spLocks/>
            </p:cNvSpPr>
            <p:nvPr/>
          </p:nvSpPr>
          <p:spPr bwMode="auto">
            <a:xfrm rot="10800000">
              <a:off x="4800600" y="5343240"/>
              <a:ext cx="333375" cy="838200"/>
            </a:xfrm>
            <a:custGeom>
              <a:avLst/>
              <a:gdLst>
                <a:gd name="T0" fmla="*/ 0 w 175"/>
                <a:gd name="T1" fmla="*/ 80 h 489"/>
                <a:gd name="T2" fmla="*/ 0 w 175"/>
                <a:gd name="T3" fmla="*/ 76 h 489"/>
                <a:gd name="T4" fmla="*/ 1 w 175"/>
                <a:gd name="T5" fmla="*/ 66 h 489"/>
                <a:gd name="T6" fmla="*/ 5 w 175"/>
                <a:gd name="T7" fmla="*/ 56 h 489"/>
                <a:gd name="T8" fmla="*/ 11 w 175"/>
                <a:gd name="T9" fmla="*/ 45 h 489"/>
                <a:gd name="T10" fmla="*/ 20 w 175"/>
                <a:gd name="T11" fmla="*/ 35 h 489"/>
                <a:gd name="T12" fmla="*/ 33 w 175"/>
                <a:gd name="T13" fmla="*/ 25 h 489"/>
                <a:gd name="T14" fmla="*/ 44 w 175"/>
                <a:gd name="T15" fmla="*/ 18 h 489"/>
                <a:gd name="T16" fmla="*/ 53 w 175"/>
                <a:gd name="T17" fmla="*/ 14 h 489"/>
                <a:gd name="T18" fmla="*/ 63 w 175"/>
                <a:gd name="T19" fmla="*/ 9 h 489"/>
                <a:gd name="T20" fmla="*/ 81 w 175"/>
                <a:gd name="T21" fmla="*/ 4 h 489"/>
                <a:gd name="T22" fmla="*/ 98 w 175"/>
                <a:gd name="T23" fmla="*/ 1 h 489"/>
                <a:gd name="T24" fmla="*/ 117 w 175"/>
                <a:gd name="T25" fmla="*/ 0 h 489"/>
                <a:gd name="T26" fmla="*/ 130 w 175"/>
                <a:gd name="T27" fmla="*/ 2 h 489"/>
                <a:gd name="T28" fmla="*/ 144 w 175"/>
                <a:gd name="T29" fmla="*/ 6 h 489"/>
                <a:gd name="T30" fmla="*/ 156 w 175"/>
                <a:gd name="T31" fmla="*/ 11 h 489"/>
                <a:gd name="T32" fmla="*/ 165 w 175"/>
                <a:gd name="T33" fmla="*/ 19 h 489"/>
                <a:gd name="T34" fmla="*/ 171 w 175"/>
                <a:gd name="T35" fmla="*/ 28 h 489"/>
                <a:gd name="T36" fmla="*/ 173 w 175"/>
                <a:gd name="T37" fmla="*/ 33 h 489"/>
                <a:gd name="T38" fmla="*/ 174 w 175"/>
                <a:gd name="T39" fmla="*/ 45 h 489"/>
                <a:gd name="T40" fmla="*/ 173 w 175"/>
                <a:gd name="T41" fmla="*/ 56 h 489"/>
                <a:gd name="T42" fmla="*/ 168 w 175"/>
                <a:gd name="T43" fmla="*/ 67 h 489"/>
                <a:gd name="T44" fmla="*/ 159 w 175"/>
                <a:gd name="T45" fmla="*/ 79 h 489"/>
                <a:gd name="T46" fmla="*/ 147 w 175"/>
                <a:gd name="T47" fmla="*/ 89 h 489"/>
                <a:gd name="T48" fmla="*/ 135 w 175"/>
                <a:gd name="T49" fmla="*/ 99 h 489"/>
                <a:gd name="T50" fmla="*/ 120 w 175"/>
                <a:gd name="T51" fmla="*/ 107 h 489"/>
                <a:gd name="T52" fmla="*/ 102 w 175"/>
                <a:gd name="T53" fmla="*/ 113 h 489"/>
                <a:gd name="T54" fmla="*/ 84 w 175"/>
                <a:gd name="T55" fmla="*/ 117 h 489"/>
                <a:gd name="T56" fmla="*/ 70 w 175"/>
                <a:gd name="T57" fmla="*/ 119 h 489"/>
                <a:gd name="T58" fmla="*/ 53 w 175"/>
                <a:gd name="T59" fmla="*/ 118 h 489"/>
                <a:gd name="T60" fmla="*/ 37 w 175"/>
                <a:gd name="T61" fmla="*/ 115 h 489"/>
                <a:gd name="T62" fmla="*/ 28 w 175"/>
                <a:gd name="T63" fmla="*/ 112 h 489"/>
                <a:gd name="T64" fmla="*/ 20 w 175"/>
                <a:gd name="T65" fmla="*/ 108 h 489"/>
                <a:gd name="T66" fmla="*/ 0 w 175"/>
                <a:gd name="T67" fmla="*/ 48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489">
                  <a:moveTo>
                    <a:pt x="0" y="488"/>
                  </a:moveTo>
                  <a:lnTo>
                    <a:pt x="0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3" y="61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1" y="45"/>
                  </a:lnTo>
                  <a:lnTo>
                    <a:pt x="15" y="40"/>
                  </a:lnTo>
                  <a:lnTo>
                    <a:pt x="20" y="35"/>
                  </a:lnTo>
                  <a:lnTo>
                    <a:pt x="27" y="29"/>
                  </a:lnTo>
                  <a:lnTo>
                    <a:pt x="33" y="25"/>
                  </a:lnTo>
                  <a:lnTo>
                    <a:pt x="39" y="21"/>
                  </a:lnTo>
                  <a:lnTo>
                    <a:pt x="44" y="18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60" y="11"/>
                  </a:lnTo>
                  <a:lnTo>
                    <a:pt x="63" y="9"/>
                  </a:lnTo>
                  <a:lnTo>
                    <a:pt x="72" y="6"/>
                  </a:lnTo>
                  <a:lnTo>
                    <a:pt x="81" y="4"/>
                  </a:lnTo>
                  <a:lnTo>
                    <a:pt x="89" y="2"/>
                  </a:lnTo>
                  <a:lnTo>
                    <a:pt x="98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2"/>
                  </a:lnTo>
                  <a:lnTo>
                    <a:pt x="137" y="3"/>
                  </a:lnTo>
                  <a:lnTo>
                    <a:pt x="144" y="6"/>
                  </a:lnTo>
                  <a:lnTo>
                    <a:pt x="150" y="9"/>
                  </a:lnTo>
                  <a:lnTo>
                    <a:pt x="156" y="11"/>
                  </a:lnTo>
                  <a:lnTo>
                    <a:pt x="161" y="15"/>
                  </a:lnTo>
                  <a:lnTo>
                    <a:pt x="165" y="19"/>
                  </a:lnTo>
                  <a:lnTo>
                    <a:pt x="168" y="24"/>
                  </a:lnTo>
                  <a:lnTo>
                    <a:pt x="171" y="28"/>
                  </a:lnTo>
                  <a:lnTo>
                    <a:pt x="172" y="31"/>
                  </a:lnTo>
                  <a:lnTo>
                    <a:pt x="173" y="33"/>
                  </a:lnTo>
                  <a:lnTo>
                    <a:pt x="174" y="39"/>
                  </a:lnTo>
                  <a:lnTo>
                    <a:pt x="174" y="45"/>
                  </a:lnTo>
                  <a:lnTo>
                    <a:pt x="174" y="51"/>
                  </a:lnTo>
                  <a:lnTo>
                    <a:pt x="173" y="56"/>
                  </a:lnTo>
                  <a:lnTo>
                    <a:pt x="171" y="62"/>
                  </a:lnTo>
                  <a:lnTo>
                    <a:pt x="168" y="67"/>
                  </a:lnTo>
                  <a:lnTo>
                    <a:pt x="164" y="73"/>
                  </a:lnTo>
                  <a:lnTo>
                    <a:pt x="159" y="79"/>
                  </a:lnTo>
                  <a:lnTo>
                    <a:pt x="153" y="84"/>
                  </a:lnTo>
                  <a:lnTo>
                    <a:pt x="147" y="89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26" y="104"/>
                  </a:lnTo>
                  <a:lnTo>
                    <a:pt x="120" y="107"/>
                  </a:lnTo>
                  <a:lnTo>
                    <a:pt x="111" y="110"/>
                  </a:lnTo>
                  <a:lnTo>
                    <a:pt x="102" y="113"/>
                  </a:lnTo>
                  <a:lnTo>
                    <a:pt x="93" y="115"/>
                  </a:lnTo>
                  <a:lnTo>
                    <a:pt x="84" y="117"/>
                  </a:lnTo>
                  <a:lnTo>
                    <a:pt x="77" y="118"/>
                  </a:lnTo>
                  <a:lnTo>
                    <a:pt x="70" y="119"/>
                  </a:lnTo>
                  <a:lnTo>
                    <a:pt x="61" y="119"/>
                  </a:lnTo>
                  <a:lnTo>
                    <a:pt x="53" y="118"/>
                  </a:lnTo>
                  <a:lnTo>
                    <a:pt x="45" y="117"/>
                  </a:lnTo>
                  <a:lnTo>
                    <a:pt x="37" y="115"/>
                  </a:lnTo>
                  <a:lnTo>
                    <a:pt x="32" y="114"/>
                  </a:lnTo>
                  <a:lnTo>
                    <a:pt x="28" y="112"/>
                  </a:lnTo>
                  <a:lnTo>
                    <a:pt x="24" y="110"/>
                  </a:lnTo>
                  <a:lnTo>
                    <a:pt x="20" y="108"/>
                  </a:lnTo>
                  <a:lnTo>
                    <a:pt x="20" y="48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9" name="Freeform 5"/>
            <p:cNvSpPr>
              <a:spLocks/>
            </p:cNvSpPr>
            <p:nvPr/>
          </p:nvSpPr>
          <p:spPr bwMode="auto">
            <a:xfrm rot="10800000">
              <a:off x="7220378" y="5354289"/>
              <a:ext cx="333375" cy="838200"/>
            </a:xfrm>
            <a:custGeom>
              <a:avLst/>
              <a:gdLst>
                <a:gd name="T0" fmla="*/ 0 w 175"/>
                <a:gd name="T1" fmla="*/ 80 h 489"/>
                <a:gd name="T2" fmla="*/ 0 w 175"/>
                <a:gd name="T3" fmla="*/ 76 h 489"/>
                <a:gd name="T4" fmla="*/ 1 w 175"/>
                <a:gd name="T5" fmla="*/ 66 h 489"/>
                <a:gd name="T6" fmla="*/ 5 w 175"/>
                <a:gd name="T7" fmla="*/ 56 h 489"/>
                <a:gd name="T8" fmla="*/ 11 w 175"/>
                <a:gd name="T9" fmla="*/ 45 h 489"/>
                <a:gd name="T10" fmla="*/ 20 w 175"/>
                <a:gd name="T11" fmla="*/ 35 h 489"/>
                <a:gd name="T12" fmla="*/ 33 w 175"/>
                <a:gd name="T13" fmla="*/ 25 h 489"/>
                <a:gd name="T14" fmla="*/ 44 w 175"/>
                <a:gd name="T15" fmla="*/ 18 h 489"/>
                <a:gd name="T16" fmla="*/ 53 w 175"/>
                <a:gd name="T17" fmla="*/ 14 h 489"/>
                <a:gd name="T18" fmla="*/ 63 w 175"/>
                <a:gd name="T19" fmla="*/ 9 h 489"/>
                <a:gd name="T20" fmla="*/ 81 w 175"/>
                <a:gd name="T21" fmla="*/ 4 h 489"/>
                <a:gd name="T22" fmla="*/ 98 w 175"/>
                <a:gd name="T23" fmla="*/ 1 h 489"/>
                <a:gd name="T24" fmla="*/ 117 w 175"/>
                <a:gd name="T25" fmla="*/ 0 h 489"/>
                <a:gd name="T26" fmla="*/ 130 w 175"/>
                <a:gd name="T27" fmla="*/ 2 h 489"/>
                <a:gd name="T28" fmla="*/ 144 w 175"/>
                <a:gd name="T29" fmla="*/ 6 h 489"/>
                <a:gd name="T30" fmla="*/ 156 w 175"/>
                <a:gd name="T31" fmla="*/ 11 h 489"/>
                <a:gd name="T32" fmla="*/ 165 w 175"/>
                <a:gd name="T33" fmla="*/ 19 h 489"/>
                <a:gd name="T34" fmla="*/ 171 w 175"/>
                <a:gd name="T35" fmla="*/ 28 h 489"/>
                <a:gd name="T36" fmla="*/ 173 w 175"/>
                <a:gd name="T37" fmla="*/ 33 h 489"/>
                <a:gd name="T38" fmla="*/ 174 w 175"/>
                <a:gd name="T39" fmla="*/ 45 h 489"/>
                <a:gd name="T40" fmla="*/ 173 w 175"/>
                <a:gd name="T41" fmla="*/ 56 h 489"/>
                <a:gd name="T42" fmla="*/ 168 w 175"/>
                <a:gd name="T43" fmla="*/ 67 h 489"/>
                <a:gd name="T44" fmla="*/ 159 w 175"/>
                <a:gd name="T45" fmla="*/ 79 h 489"/>
                <a:gd name="T46" fmla="*/ 147 w 175"/>
                <a:gd name="T47" fmla="*/ 89 h 489"/>
                <a:gd name="T48" fmla="*/ 135 w 175"/>
                <a:gd name="T49" fmla="*/ 99 h 489"/>
                <a:gd name="T50" fmla="*/ 120 w 175"/>
                <a:gd name="T51" fmla="*/ 107 h 489"/>
                <a:gd name="T52" fmla="*/ 102 w 175"/>
                <a:gd name="T53" fmla="*/ 113 h 489"/>
                <a:gd name="T54" fmla="*/ 84 w 175"/>
                <a:gd name="T55" fmla="*/ 117 h 489"/>
                <a:gd name="T56" fmla="*/ 70 w 175"/>
                <a:gd name="T57" fmla="*/ 119 h 489"/>
                <a:gd name="T58" fmla="*/ 53 w 175"/>
                <a:gd name="T59" fmla="*/ 118 h 489"/>
                <a:gd name="T60" fmla="*/ 37 w 175"/>
                <a:gd name="T61" fmla="*/ 115 h 489"/>
                <a:gd name="T62" fmla="*/ 28 w 175"/>
                <a:gd name="T63" fmla="*/ 112 h 489"/>
                <a:gd name="T64" fmla="*/ 20 w 175"/>
                <a:gd name="T65" fmla="*/ 108 h 489"/>
                <a:gd name="T66" fmla="*/ 0 w 175"/>
                <a:gd name="T67" fmla="*/ 48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489">
                  <a:moveTo>
                    <a:pt x="0" y="488"/>
                  </a:moveTo>
                  <a:lnTo>
                    <a:pt x="0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3" y="61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1" y="45"/>
                  </a:lnTo>
                  <a:lnTo>
                    <a:pt x="15" y="40"/>
                  </a:lnTo>
                  <a:lnTo>
                    <a:pt x="20" y="35"/>
                  </a:lnTo>
                  <a:lnTo>
                    <a:pt x="27" y="29"/>
                  </a:lnTo>
                  <a:lnTo>
                    <a:pt x="33" y="25"/>
                  </a:lnTo>
                  <a:lnTo>
                    <a:pt x="39" y="21"/>
                  </a:lnTo>
                  <a:lnTo>
                    <a:pt x="44" y="18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60" y="11"/>
                  </a:lnTo>
                  <a:lnTo>
                    <a:pt x="63" y="9"/>
                  </a:lnTo>
                  <a:lnTo>
                    <a:pt x="72" y="6"/>
                  </a:lnTo>
                  <a:lnTo>
                    <a:pt x="81" y="4"/>
                  </a:lnTo>
                  <a:lnTo>
                    <a:pt x="89" y="2"/>
                  </a:lnTo>
                  <a:lnTo>
                    <a:pt x="98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2"/>
                  </a:lnTo>
                  <a:lnTo>
                    <a:pt x="137" y="3"/>
                  </a:lnTo>
                  <a:lnTo>
                    <a:pt x="144" y="6"/>
                  </a:lnTo>
                  <a:lnTo>
                    <a:pt x="150" y="9"/>
                  </a:lnTo>
                  <a:lnTo>
                    <a:pt x="156" y="11"/>
                  </a:lnTo>
                  <a:lnTo>
                    <a:pt x="161" y="15"/>
                  </a:lnTo>
                  <a:lnTo>
                    <a:pt x="165" y="19"/>
                  </a:lnTo>
                  <a:lnTo>
                    <a:pt x="168" y="24"/>
                  </a:lnTo>
                  <a:lnTo>
                    <a:pt x="171" y="28"/>
                  </a:lnTo>
                  <a:lnTo>
                    <a:pt x="172" y="31"/>
                  </a:lnTo>
                  <a:lnTo>
                    <a:pt x="173" y="33"/>
                  </a:lnTo>
                  <a:lnTo>
                    <a:pt x="174" y="39"/>
                  </a:lnTo>
                  <a:lnTo>
                    <a:pt x="174" y="45"/>
                  </a:lnTo>
                  <a:lnTo>
                    <a:pt x="174" y="51"/>
                  </a:lnTo>
                  <a:lnTo>
                    <a:pt x="173" y="56"/>
                  </a:lnTo>
                  <a:lnTo>
                    <a:pt x="171" y="62"/>
                  </a:lnTo>
                  <a:lnTo>
                    <a:pt x="168" y="67"/>
                  </a:lnTo>
                  <a:lnTo>
                    <a:pt x="164" y="73"/>
                  </a:lnTo>
                  <a:lnTo>
                    <a:pt x="159" y="79"/>
                  </a:lnTo>
                  <a:lnTo>
                    <a:pt x="153" y="84"/>
                  </a:lnTo>
                  <a:lnTo>
                    <a:pt x="147" y="89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26" y="104"/>
                  </a:lnTo>
                  <a:lnTo>
                    <a:pt x="120" y="107"/>
                  </a:lnTo>
                  <a:lnTo>
                    <a:pt x="111" y="110"/>
                  </a:lnTo>
                  <a:lnTo>
                    <a:pt x="102" y="113"/>
                  </a:lnTo>
                  <a:lnTo>
                    <a:pt x="93" y="115"/>
                  </a:lnTo>
                  <a:lnTo>
                    <a:pt x="84" y="117"/>
                  </a:lnTo>
                  <a:lnTo>
                    <a:pt x="77" y="118"/>
                  </a:lnTo>
                  <a:lnTo>
                    <a:pt x="70" y="119"/>
                  </a:lnTo>
                  <a:lnTo>
                    <a:pt x="61" y="119"/>
                  </a:lnTo>
                  <a:lnTo>
                    <a:pt x="53" y="118"/>
                  </a:lnTo>
                  <a:lnTo>
                    <a:pt x="45" y="117"/>
                  </a:lnTo>
                  <a:lnTo>
                    <a:pt x="37" y="115"/>
                  </a:lnTo>
                  <a:lnTo>
                    <a:pt x="32" y="114"/>
                  </a:lnTo>
                  <a:lnTo>
                    <a:pt x="28" y="112"/>
                  </a:lnTo>
                  <a:lnTo>
                    <a:pt x="24" y="110"/>
                  </a:lnTo>
                  <a:lnTo>
                    <a:pt x="20" y="108"/>
                  </a:lnTo>
                  <a:lnTo>
                    <a:pt x="20" y="48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2" name="Мир похож на цветной луг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0661" y="6093296"/>
            <a:ext cx="609600" cy="609600"/>
          </a:xfrm>
          <a:prstGeom prst="rect">
            <a:avLst/>
          </a:prstGeom>
        </p:spPr>
      </p:pic>
      <p:sp>
        <p:nvSpPr>
          <p:cNvPr id="61" name="Стрелка вправо с вырезом 60"/>
          <p:cNvSpPr/>
          <p:nvPr/>
        </p:nvSpPr>
        <p:spPr>
          <a:xfrm>
            <a:off x="395536" y="5159242"/>
            <a:ext cx="2952328" cy="1156629"/>
          </a:xfrm>
          <a:prstGeom prst="notchedRightArrow">
            <a:avLst/>
          </a:prstGeom>
          <a:solidFill>
            <a:srgbClr val="99C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с вырезом 61"/>
          <p:cNvSpPr/>
          <p:nvPr/>
        </p:nvSpPr>
        <p:spPr>
          <a:xfrm>
            <a:off x="395536" y="4042766"/>
            <a:ext cx="2952328" cy="1156629"/>
          </a:xfrm>
          <a:prstGeom prst="notchedRightArrow">
            <a:avLst/>
          </a:prstGeom>
          <a:solidFill>
            <a:srgbClr val="66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право с вырезом 62"/>
          <p:cNvSpPr/>
          <p:nvPr/>
        </p:nvSpPr>
        <p:spPr>
          <a:xfrm>
            <a:off x="395536" y="2949101"/>
            <a:ext cx="2952328" cy="1156629"/>
          </a:xfrm>
          <a:prstGeom prst="notchedRightArrow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 вправо с вырезом 81"/>
          <p:cNvSpPr/>
          <p:nvPr/>
        </p:nvSpPr>
        <p:spPr>
          <a:xfrm>
            <a:off x="395536" y="1828289"/>
            <a:ext cx="2952328" cy="1156629"/>
          </a:xfrm>
          <a:prstGeom prst="notchedRightArrow">
            <a:avLst/>
          </a:prstGeom>
          <a:solidFill>
            <a:srgbClr val="FF99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899592" y="2173418"/>
            <a:ext cx="23020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Бубенцы</a:t>
            </a:r>
          </a:p>
          <a:p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Маракасы</a:t>
            </a:r>
          </a:p>
          <a:p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Барабан</a:t>
            </a:r>
          </a:p>
          <a:p>
            <a:endParaRPr lang="ru-RU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Колокольчик</a:t>
            </a:r>
          </a:p>
        </p:txBody>
      </p:sp>
    </p:spTree>
    <p:extLst>
      <p:ext uri="{BB962C8B-B14F-4D97-AF65-F5344CB8AC3E}">
        <p14:creationId xmlns:p14="http://schemas.microsoft.com/office/powerpoint/2010/main" val="749182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8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6487" y="2492896"/>
            <a:ext cx="49675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Викторина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9301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5"/>
          <p:cNvSpPr txBox="1">
            <a:spLocks/>
          </p:cNvSpPr>
          <p:nvPr/>
        </p:nvSpPr>
        <p:spPr bwMode="auto">
          <a:xfrm>
            <a:off x="1475656" y="4094517"/>
            <a:ext cx="6336704" cy="18808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0099"/>
                </a:solidFill>
                <a:latin typeface="+mn-lt"/>
              </a:rPr>
              <a:t>Не </a:t>
            </a:r>
            <a:r>
              <a:rPr lang="ru-RU" altLang="ru-RU" sz="2400" b="1" dirty="0">
                <a:solidFill>
                  <a:srgbClr val="000099"/>
                </a:solidFill>
                <a:latin typeface="+mn-lt"/>
              </a:rPr>
              <a:t>бывает в наши дни чудес на свете.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FF3300"/>
                </a:solidFill>
                <a:latin typeface="+mn-lt"/>
              </a:rPr>
              <a:t>		</a:t>
            </a: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Для тех, кто не верит в них сам.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000099"/>
                </a:solidFill>
                <a:latin typeface="+mn-lt"/>
              </a:rPr>
              <a:t>Нет Кощея, это знают даже дети.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FF3300"/>
                </a:solidFill>
                <a:latin typeface="+mn-lt"/>
              </a:rPr>
              <a:t>		</a:t>
            </a: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А сказки живут тут и там.</a:t>
            </a:r>
          </a:p>
        </p:txBody>
      </p:sp>
      <p:pic>
        <p:nvPicPr>
          <p:cNvPr id="9219" name="Picture 9" descr="C:\Users\Палецких Елена\Pictures\70863908_1298045262_kosch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3850"/>
            <a:ext cx="2381250" cy="3175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6" descr="C:\Users\Палецких Елена\Pictures\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517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Песенка-спор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805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9775"/>
      </p:ext>
    </p:extLst>
  </p:cSld>
  <p:clrMapOvr>
    <a:masterClrMapping/>
  </p:clrMapOvr>
  <p:transition spd="slow" advClick="0" advTm="1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такое «аккомпанемент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»?</a:t>
            </a:r>
          </a:p>
        </p:txBody>
      </p:sp>
      <p:pic>
        <p:nvPicPr>
          <p:cNvPr id="6" name="Picture 9" descr="D:\Карикатуры\Разное\HO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68758"/>
            <a:ext cx="2743200" cy="2743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08514" y="1723526"/>
            <a:ext cx="5077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с</a:t>
            </a:r>
            <a:r>
              <a:rPr lang="ru-RU" sz="2400" dirty="0" smtClean="0">
                <a:solidFill>
                  <a:schemeClr val="bg1"/>
                </a:solidFill>
              </a:rPr>
              <a:t>опровождение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22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лецких Елена\Pictures\Мои рисунки\Векторные\HM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99" y="4174641"/>
            <a:ext cx="1632857" cy="16328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Какие инструменты могут сопровождать песню?</a:t>
            </a:r>
          </a:p>
        </p:txBody>
      </p:sp>
      <p:pic>
        <p:nvPicPr>
          <p:cNvPr id="2060" name="Picture 12" descr="C:\Users\Палецких Елена\Pictures\Аккомпанемент\pia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205" y="1988840"/>
            <a:ext cx="1428689" cy="1633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Палецких Елена\Pictures\Аккомпанемент\%C3%E0%F0%EC%EE%F8%EA%E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09" y="2002227"/>
            <a:ext cx="1512347" cy="162015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3" name="Picture 15" descr="C:\Users\Палецких Елена\Pictures\Аккомпанемент\00000282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063" y="2002227"/>
            <a:ext cx="1633538" cy="1633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Палецких Елена\Pictures\Аккомпанемент\000002823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80" y="4173960"/>
            <a:ext cx="1633538" cy="1633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Палецких Елена\Pictures\guitarr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063" y="4174641"/>
            <a:ext cx="1600200" cy="163285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124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0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0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0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Палецких Елена\Pictures\Мои рисунки\Векторные\HM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97" y="4155372"/>
            <a:ext cx="1632857" cy="16328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Какому инструменту аккомпанирует оркестр?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15" descr="C:\Users\Палецких Елена\Pictures\Аккомпанемент\00000282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36" y="1988840"/>
            <a:ext cx="1633538" cy="1633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C:\Users\Палецких Елена\Pictures\Аккомпанемент\000002823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95" y="4160573"/>
            <a:ext cx="1633538" cy="1633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C:\Users\Палецких Елена\Pictures\guitarr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74" y="4161254"/>
            <a:ext cx="1600200" cy="163285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C:\Users\Палецких Елена\Pictures\Мои рисунки\Векторные\HM1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87" y="1988840"/>
            <a:ext cx="1633538" cy="1633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 descr="C:\Users\Палецких Елена\Pictures\Мои рисунки\Векторные\HM1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95" y="2002227"/>
            <a:ext cx="1620151" cy="16201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Чайковский Неаполитанский танец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724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00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3)">
                                      <p:cBhvr>
                                        <p:cTn id="6" dur="12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55776" y="1340768"/>
            <a:ext cx="4032448" cy="482453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Каким нотам соответствуют эти паузы?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5747922" y="1518920"/>
            <a:ext cx="576263" cy="4500453"/>
            <a:chOff x="5718405" y="1990115"/>
            <a:chExt cx="576263" cy="4500453"/>
          </a:xfrm>
        </p:grpSpPr>
        <p:sp>
          <p:nvSpPr>
            <p:cNvPr id="11" name="Freeform 3"/>
            <p:cNvSpPr>
              <a:spLocks/>
            </p:cNvSpPr>
            <p:nvPr/>
          </p:nvSpPr>
          <p:spPr bwMode="auto">
            <a:xfrm>
              <a:off x="5718405" y="3008654"/>
              <a:ext cx="576263" cy="836613"/>
            </a:xfrm>
            <a:custGeom>
              <a:avLst/>
              <a:gdLst>
                <a:gd name="T0" fmla="*/ 176 w 303"/>
                <a:gd name="T1" fmla="*/ 14 h 488"/>
                <a:gd name="T2" fmla="*/ 183 w 303"/>
                <a:gd name="T3" fmla="*/ 36 h 488"/>
                <a:gd name="T4" fmla="*/ 192 w 303"/>
                <a:gd name="T5" fmla="*/ 54 h 488"/>
                <a:gd name="T6" fmla="*/ 203 w 303"/>
                <a:gd name="T7" fmla="*/ 70 h 488"/>
                <a:gd name="T8" fmla="*/ 214 w 303"/>
                <a:gd name="T9" fmla="*/ 84 h 488"/>
                <a:gd name="T10" fmla="*/ 229 w 303"/>
                <a:gd name="T11" fmla="*/ 101 h 488"/>
                <a:gd name="T12" fmla="*/ 248 w 303"/>
                <a:gd name="T13" fmla="*/ 123 h 488"/>
                <a:gd name="T14" fmla="*/ 263 w 303"/>
                <a:gd name="T15" fmla="*/ 141 h 488"/>
                <a:gd name="T16" fmla="*/ 280 w 303"/>
                <a:gd name="T17" fmla="*/ 166 h 488"/>
                <a:gd name="T18" fmla="*/ 293 w 303"/>
                <a:gd name="T19" fmla="*/ 192 h 488"/>
                <a:gd name="T20" fmla="*/ 300 w 303"/>
                <a:gd name="T21" fmla="*/ 218 h 488"/>
                <a:gd name="T22" fmla="*/ 302 w 303"/>
                <a:gd name="T23" fmla="*/ 246 h 488"/>
                <a:gd name="T24" fmla="*/ 301 w 303"/>
                <a:gd name="T25" fmla="*/ 268 h 488"/>
                <a:gd name="T26" fmla="*/ 295 w 303"/>
                <a:gd name="T27" fmla="*/ 291 h 488"/>
                <a:gd name="T28" fmla="*/ 284 w 303"/>
                <a:gd name="T29" fmla="*/ 326 h 488"/>
                <a:gd name="T30" fmla="*/ 266 w 303"/>
                <a:gd name="T31" fmla="*/ 363 h 488"/>
                <a:gd name="T32" fmla="*/ 248 w 303"/>
                <a:gd name="T33" fmla="*/ 379 h 488"/>
                <a:gd name="T34" fmla="*/ 260 w 303"/>
                <a:gd name="T35" fmla="*/ 350 h 488"/>
                <a:gd name="T36" fmla="*/ 273 w 303"/>
                <a:gd name="T37" fmla="*/ 317 h 488"/>
                <a:gd name="T38" fmla="*/ 282 w 303"/>
                <a:gd name="T39" fmla="*/ 286 h 488"/>
                <a:gd name="T40" fmla="*/ 286 w 303"/>
                <a:gd name="T41" fmla="*/ 256 h 488"/>
                <a:gd name="T42" fmla="*/ 284 w 303"/>
                <a:gd name="T43" fmla="*/ 233 h 488"/>
                <a:gd name="T44" fmla="*/ 276 w 303"/>
                <a:gd name="T45" fmla="*/ 210 h 488"/>
                <a:gd name="T46" fmla="*/ 264 w 303"/>
                <a:gd name="T47" fmla="*/ 187 h 488"/>
                <a:gd name="T48" fmla="*/ 249 w 303"/>
                <a:gd name="T49" fmla="*/ 167 h 488"/>
                <a:gd name="T50" fmla="*/ 231 w 303"/>
                <a:gd name="T51" fmla="*/ 149 h 488"/>
                <a:gd name="T52" fmla="*/ 211 w 303"/>
                <a:gd name="T53" fmla="*/ 135 h 488"/>
                <a:gd name="T54" fmla="*/ 193 w 303"/>
                <a:gd name="T55" fmla="*/ 126 h 488"/>
                <a:gd name="T56" fmla="*/ 174 w 303"/>
                <a:gd name="T57" fmla="*/ 122 h 488"/>
                <a:gd name="T58" fmla="*/ 172 w 303"/>
                <a:gd name="T59" fmla="*/ 427 h 488"/>
                <a:gd name="T60" fmla="*/ 164 w 303"/>
                <a:gd name="T61" fmla="*/ 440 h 488"/>
                <a:gd name="T62" fmla="*/ 147 w 303"/>
                <a:gd name="T63" fmla="*/ 458 h 488"/>
                <a:gd name="T64" fmla="*/ 134 w 303"/>
                <a:gd name="T65" fmla="*/ 467 h 488"/>
                <a:gd name="T66" fmla="*/ 119 w 303"/>
                <a:gd name="T67" fmla="*/ 474 h 488"/>
                <a:gd name="T68" fmla="*/ 103 w 303"/>
                <a:gd name="T69" fmla="*/ 481 h 488"/>
                <a:gd name="T70" fmla="*/ 85 w 303"/>
                <a:gd name="T71" fmla="*/ 485 h 488"/>
                <a:gd name="T72" fmla="*/ 68 w 303"/>
                <a:gd name="T73" fmla="*/ 487 h 488"/>
                <a:gd name="T74" fmla="*/ 45 w 303"/>
                <a:gd name="T75" fmla="*/ 485 h 488"/>
                <a:gd name="T76" fmla="*/ 30 w 303"/>
                <a:gd name="T77" fmla="*/ 481 h 488"/>
                <a:gd name="T78" fmla="*/ 14 w 303"/>
                <a:gd name="T79" fmla="*/ 472 h 488"/>
                <a:gd name="T80" fmla="*/ 6 w 303"/>
                <a:gd name="T81" fmla="*/ 464 h 488"/>
                <a:gd name="T82" fmla="*/ 2 w 303"/>
                <a:gd name="T83" fmla="*/ 454 h 488"/>
                <a:gd name="T84" fmla="*/ 0 w 303"/>
                <a:gd name="T85" fmla="*/ 442 h 488"/>
                <a:gd name="T86" fmla="*/ 2 w 303"/>
                <a:gd name="T87" fmla="*/ 431 h 488"/>
                <a:gd name="T88" fmla="*/ 7 w 303"/>
                <a:gd name="T89" fmla="*/ 420 h 488"/>
                <a:gd name="T90" fmla="*/ 16 w 303"/>
                <a:gd name="T91" fmla="*/ 409 h 488"/>
                <a:gd name="T92" fmla="*/ 34 w 303"/>
                <a:gd name="T93" fmla="*/ 392 h 488"/>
                <a:gd name="T94" fmla="*/ 59 w 303"/>
                <a:gd name="T95" fmla="*/ 379 h 488"/>
                <a:gd name="T96" fmla="*/ 90 w 303"/>
                <a:gd name="T97" fmla="*/ 370 h 488"/>
                <a:gd name="T98" fmla="*/ 114 w 303"/>
                <a:gd name="T99" fmla="*/ 368 h 488"/>
                <a:gd name="T100" fmla="*/ 129 w 303"/>
                <a:gd name="T101" fmla="*/ 370 h 488"/>
                <a:gd name="T102" fmla="*/ 146 w 303"/>
                <a:gd name="T103" fmla="*/ 375 h 488"/>
                <a:gd name="T104" fmla="*/ 154 w 303"/>
                <a:gd name="T105" fmla="*/ 0 h 488"/>
                <a:gd name="T106" fmla="*/ 174 w 303"/>
                <a:gd name="T107" fmla="*/ 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3" h="488">
                  <a:moveTo>
                    <a:pt x="174" y="4"/>
                  </a:moveTo>
                  <a:lnTo>
                    <a:pt x="176" y="14"/>
                  </a:lnTo>
                  <a:lnTo>
                    <a:pt x="179" y="26"/>
                  </a:lnTo>
                  <a:lnTo>
                    <a:pt x="183" y="36"/>
                  </a:lnTo>
                  <a:lnTo>
                    <a:pt x="187" y="46"/>
                  </a:lnTo>
                  <a:lnTo>
                    <a:pt x="192" y="54"/>
                  </a:lnTo>
                  <a:lnTo>
                    <a:pt x="198" y="62"/>
                  </a:lnTo>
                  <a:lnTo>
                    <a:pt x="203" y="70"/>
                  </a:lnTo>
                  <a:lnTo>
                    <a:pt x="211" y="80"/>
                  </a:lnTo>
                  <a:lnTo>
                    <a:pt x="214" y="84"/>
                  </a:lnTo>
                  <a:lnTo>
                    <a:pt x="224" y="95"/>
                  </a:lnTo>
                  <a:lnTo>
                    <a:pt x="229" y="101"/>
                  </a:lnTo>
                  <a:lnTo>
                    <a:pt x="239" y="112"/>
                  </a:lnTo>
                  <a:lnTo>
                    <a:pt x="248" y="123"/>
                  </a:lnTo>
                  <a:lnTo>
                    <a:pt x="256" y="132"/>
                  </a:lnTo>
                  <a:lnTo>
                    <a:pt x="263" y="141"/>
                  </a:lnTo>
                  <a:lnTo>
                    <a:pt x="272" y="153"/>
                  </a:lnTo>
                  <a:lnTo>
                    <a:pt x="280" y="166"/>
                  </a:lnTo>
                  <a:lnTo>
                    <a:pt x="287" y="179"/>
                  </a:lnTo>
                  <a:lnTo>
                    <a:pt x="293" y="192"/>
                  </a:lnTo>
                  <a:lnTo>
                    <a:pt x="297" y="205"/>
                  </a:lnTo>
                  <a:lnTo>
                    <a:pt x="300" y="218"/>
                  </a:lnTo>
                  <a:lnTo>
                    <a:pt x="301" y="232"/>
                  </a:lnTo>
                  <a:lnTo>
                    <a:pt x="302" y="246"/>
                  </a:lnTo>
                  <a:lnTo>
                    <a:pt x="302" y="256"/>
                  </a:lnTo>
                  <a:lnTo>
                    <a:pt x="301" y="268"/>
                  </a:lnTo>
                  <a:lnTo>
                    <a:pt x="297" y="283"/>
                  </a:lnTo>
                  <a:lnTo>
                    <a:pt x="295" y="291"/>
                  </a:lnTo>
                  <a:lnTo>
                    <a:pt x="290" y="308"/>
                  </a:lnTo>
                  <a:lnTo>
                    <a:pt x="284" y="326"/>
                  </a:lnTo>
                  <a:lnTo>
                    <a:pt x="275" y="344"/>
                  </a:lnTo>
                  <a:lnTo>
                    <a:pt x="266" y="363"/>
                  </a:lnTo>
                  <a:lnTo>
                    <a:pt x="254" y="383"/>
                  </a:lnTo>
                  <a:lnTo>
                    <a:pt x="248" y="379"/>
                  </a:lnTo>
                  <a:lnTo>
                    <a:pt x="253" y="365"/>
                  </a:lnTo>
                  <a:lnTo>
                    <a:pt x="260" y="350"/>
                  </a:lnTo>
                  <a:lnTo>
                    <a:pt x="267" y="332"/>
                  </a:lnTo>
                  <a:lnTo>
                    <a:pt x="273" y="317"/>
                  </a:lnTo>
                  <a:lnTo>
                    <a:pt x="278" y="301"/>
                  </a:lnTo>
                  <a:lnTo>
                    <a:pt x="282" y="286"/>
                  </a:lnTo>
                  <a:lnTo>
                    <a:pt x="285" y="271"/>
                  </a:lnTo>
                  <a:lnTo>
                    <a:pt x="286" y="256"/>
                  </a:lnTo>
                  <a:lnTo>
                    <a:pt x="285" y="244"/>
                  </a:lnTo>
                  <a:lnTo>
                    <a:pt x="284" y="233"/>
                  </a:lnTo>
                  <a:lnTo>
                    <a:pt x="280" y="221"/>
                  </a:lnTo>
                  <a:lnTo>
                    <a:pt x="276" y="210"/>
                  </a:lnTo>
                  <a:lnTo>
                    <a:pt x="271" y="198"/>
                  </a:lnTo>
                  <a:lnTo>
                    <a:pt x="264" y="187"/>
                  </a:lnTo>
                  <a:lnTo>
                    <a:pt x="257" y="176"/>
                  </a:lnTo>
                  <a:lnTo>
                    <a:pt x="249" y="167"/>
                  </a:lnTo>
                  <a:lnTo>
                    <a:pt x="241" y="157"/>
                  </a:lnTo>
                  <a:lnTo>
                    <a:pt x="231" y="149"/>
                  </a:lnTo>
                  <a:lnTo>
                    <a:pt x="222" y="141"/>
                  </a:lnTo>
                  <a:lnTo>
                    <a:pt x="211" y="135"/>
                  </a:lnTo>
                  <a:lnTo>
                    <a:pt x="202" y="130"/>
                  </a:lnTo>
                  <a:lnTo>
                    <a:pt x="193" y="126"/>
                  </a:lnTo>
                  <a:lnTo>
                    <a:pt x="183" y="123"/>
                  </a:lnTo>
                  <a:lnTo>
                    <a:pt x="174" y="122"/>
                  </a:lnTo>
                  <a:lnTo>
                    <a:pt x="174" y="420"/>
                  </a:lnTo>
                  <a:lnTo>
                    <a:pt x="172" y="427"/>
                  </a:lnTo>
                  <a:lnTo>
                    <a:pt x="169" y="433"/>
                  </a:lnTo>
                  <a:lnTo>
                    <a:pt x="164" y="440"/>
                  </a:lnTo>
                  <a:lnTo>
                    <a:pt x="159" y="447"/>
                  </a:lnTo>
                  <a:lnTo>
                    <a:pt x="147" y="458"/>
                  </a:lnTo>
                  <a:lnTo>
                    <a:pt x="141" y="462"/>
                  </a:lnTo>
                  <a:lnTo>
                    <a:pt x="134" y="467"/>
                  </a:lnTo>
                  <a:lnTo>
                    <a:pt x="127" y="471"/>
                  </a:lnTo>
                  <a:lnTo>
                    <a:pt x="119" y="474"/>
                  </a:lnTo>
                  <a:lnTo>
                    <a:pt x="111" y="478"/>
                  </a:lnTo>
                  <a:lnTo>
                    <a:pt x="103" y="481"/>
                  </a:lnTo>
                  <a:lnTo>
                    <a:pt x="94" y="483"/>
                  </a:lnTo>
                  <a:lnTo>
                    <a:pt x="85" y="485"/>
                  </a:lnTo>
                  <a:lnTo>
                    <a:pt x="76" y="486"/>
                  </a:lnTo>
                  <a:lnTo>
                    <a:pt x="68" y="487"/>
                  </a:lnTo>
                  <a:lnTo>
                    <a:pt x="52" y="486"/>
                  </a:lnTo>
                  <a:lnTo>
                    <a:pt x="45" y="485"/>
                  </a:lnTo>
                  <a:lnTo>
                    <a:pt x="37" y="484"/>
                  </a:lnTo>
                  <a:lnTo>
                    <a:pt x="30" y="481"/>
                  </a:lnTo>
                  <a:lnTo>
                    <a:pt x="21" y="477"/>
                  </a:lnTo>
                  <a:lnTo>
                    <a:pt x="14" y="472"/>
                  </a:lnTo>
                  <a:lnTo>
                    <a:pt x="10" y="468"/>
                  </a:lnTo>
                  <a:lnTo>
                    <a:pt x="6" y="464"/>
                  </a:lnTo>
                  <a:lnTo>
                    <a:pt x="4" y="459"/>
                  </a:lnTo>
                  <a:lnTo>
                    <a:pt x="2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2" y="431"/>
                  </a:lnTo>
                  <a:lnTo>
                    <a:pt x="4" y="425"/>
                  </a:lnTo>
                  <a:lnTo>
                    <a:pt x="7" y="420"/>
                  </a:lnTo>
                  <a:lnTo>
                    <a:pt x="11" y="414"/>
                  </a:lnTo>
                  <a:lnTo>
                    <a:pt x="16" y="409"/>
                  </a:lnTo>
                  <a:lnTo>
                    <a:pt x="24" y="401"/>
                  </a:lnTo>
                  <a:lnTo>
                    <a:pt x="34" y="392"/>
                  </a:lnTo>
                  <a:lnTo>
                    <a:pt x="46" y="385"/>
                  </a:lnTo>
                  <a:lnTo>
                    <a:pt x="59" y="379"/>
                  </a:lnTo>
                  <a:lnTo>
                    <a:pt x="74" y="373"/>
                  </a:lnTo>
                  <a:lnTo>
                    <a:pt x="90" y="370"/>
                  </a:lnTo>
                  <a:lnTo>
                    <a:pt x="102" y="368"/>
                  </a:lnTo>
                  <a:lnTo>
                    <a:pt x="114" y="368"/>
                  </a:lnTo>
                  <a:lnTo>
                    <a:pt x="122" y="369"/>
                  </a:lnTo>
                  <a:lnTo>
                    <a:pt x="129" y="370"/>
                  </a:lnTo>
                  <a:lnTo>
                    <a:pt x="137" y="372"/>
                  </a:lnTo>
                  <a:lnTo>
                    <a:pt x="146" y="375"/>
                  </a:lnTo>
                  <a:lnTo>
                    <a:pt x="154" y="379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74" y="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Freeform 4"/>
            <p:cNvSpPr>
              <a:spLocks/>
            </p:cNvSpPr>
            <p:nvPr/>
          </p:nvSpPr>
          <p:spPr bwMode="auto">
            <a:xfrm>
              <a:off x="5730545" y="5396647"/>
              <a:ext cx="342900" cy="192088"/>
            </a:xfrm>
            <a:custGeom>
              <a:avLst/>
              <a:gdLst>
                <a:gd name="T0" fmla="*/ 5 w 180"/>
                <a:gd name="T1" fmla="*/ 73 h 112"/>
                <a:gd name="T2" fmla="*/ 13 w 180"/>
                <a:gd name="T3" fmla="*/ 83 h 112"/>
                <a:gd name="T4" fmla="*/ 24 w 180"/>
                <a:gd name="T5" fmla="*/ 92 h 112"/>
                <a:gd name="T6" fmla="*/ 37 w 180"/>
                <a:gd name="T7" fmla="*/ 99 h 112"/>
                <a:gd name="T8" fmla="*/ 52 w 180"/>
                <a:gd name="T9" fmla="*/ 105 h 112"/>
                <a:gd name="T10" fmla="*/ 69 w 180"/>
                <a:gd name="T11" fmla="*/ 109 h 112"/>
                <a:gd name="T12" fmla="*/ 95 w 180"/>
                <a:gd name="T13" fmla="*/ 111 h 112"/>
                <a:gd name="T14" fmla="*/ 112 w 180"/>
                <a:gd name="T15" fmla="*/ 109 h 112"/>
                <a:gd name="T16" fmla="*/ 128 w 180"/>
                <a:gd name="T17" fmla="*/ 106 h 112"/>
                <a:gd name="T18" fmla="*/ 160 w 180"/>
                <a:gd name="T19" fmla="*/ 92 h 112"/>
                <a:gd name="T20" fmla="*/ 169 w 180"/>
                <a:gd name="T21" fmla="*/ 82 h 112"/>
                <a:gd name="T22" fmla="*/ 176 w 180"/>
                <a:gd name="T23" fmla="*/ 70 h 112"/>
                <a:gd name="T24" fmla="*/ 179 w 180"/>
                <a:gd name="T25" fmla="*/ 60 h 112"/>
                <a:gd name="T26" fmla="*/ 178 w 180"/>
                <a:gd name="T27" fmla="*/ 48 h 112"/>
                <a:gd name="T28" fmla="*/ 173 w 180"/>
                <a:gd name="T29" fmla="*/ 38 h 112"/>
                <a:gd name="T30" fmla="*/ 166 w 180"/>
                <a:gd name="T31" fmla="*/ 28 h 112"/>
                <a:gd name="T32" fmla="*/ 155 w 180"/>
                <a:gd name="T33" fmla="*/ 20 h 112"/>
                <a:gd name="T34" fmla="*/ 134 w 180"/>
                <a:gd name="T35" fmla="*/ 9 h 112"/>
                <a:gd name="T36" fmla="*/ 102 w 180"/>
                <a:gd name="T37" fmla="*/ 1 h 112"/>
                <a:gd name="T38" fmla="*/ 76 w 180"/>
                <a:gd name="T39" fmla="*/ 0 h 112"/>
                <a:gd name="T40" fmla="*/ 58 w 180"/>
                <a:gd name="T41" fmla="*/ 3 h 112"/>
                <a:gd name="T42" fmla="*/ 32 w 180"/>
                <a:gd name="T43" fmla="*/ 12 h 112"/>
                <a:gd name="T44" fmla="*/ 16 w 180"/>
                <a:gd name="T45" fmla="*/ 22 h 112"/>
                <a:gd name="T46" fmla="*/ 8 w 180"/>
                <a:gd name="T47" fmla="*/ 31 h 112"/>
                <a:gd name="T48" fmla="*/ 2 w 180"/>
                <a:gd name="T49" fmla="*/ 41 h 112"/>
                <a:gd name="T50" fmla="*/ 0 w 180"/>
                <a:gd name="T51" fmla="*/ 52 h 112"/>
                <a:gd name="T52" fmla="*/ 1 w 180"/>
                <a:gd name="T53" fmla="*/ 63 h 112"/>
                <a:gd name="T54" fmla="*/ 4 w 180"/>
                <a:gd name="T55" fmla="*/ 71 h 112"/>
                <a:gd name="T56" fmla="*/ 17 w 180"/>
                <a:gd name="T57" fmla="*/ 64 h 112"/>
                <a:gd name="T58" fmla="*/ 18 w 180"/>
                <a:gd name="T59" fmla="*/ 55 h 112"/>
                <a:gd name="T60" fmla="*/ 27 w 180"/>
                <a:gd name="T61" fmla="*/ 47 h 112"/>
                <a:gd name="T62" fmla="*/ 46 w 180"/>
                <a:gd name="T63" fmla="*/ 38 h 112"/>
                <a:gd name="T64" fmla="*/ 77 w 180"/>
                <a:gd name="T65" fmla="*/ 32 h 112"/>
                <a:gd name="T66" fmla="*/ 109 w 180"/>
                <a:gd name="T67" fmla="*/ 31 h 112"/>
                <a:gd name="T68" fmla="*/ 130 w 180"/>
                <a:gd name="T69" fmla="*/ 32 h 112"/>
                <a:gd name="T70" fmla="*/ 146 w 180"/>
                <a:gd name="T71" fmla="*/ 36 h 112"/>
                <a:gd name="T72" fmla="*/ 153 w 180"/>
                <a:gd name="T73" fmla="*/ 40 h 112"/>
                <a:gd name="T74" fmla="*/ 158 w 180"/>
                <a:gd name="T75" fmla="*/ 50 h 112"/>
                <a:gd name="T76" fmla="*/ 155 w 180"/>
                <a:gd name="T77" fmla="*/ 57 h 112"/>
                <a:gd name="T78" fmla="*/ 146 w 180"/>
                <a:gd name="T79" fmla="*/ 65 h 112"/>
                <a:gd name="T80" fmla="*/ 127 w 180"/>
                <a:gd name="T81" fmla="*/ 73 h 112"/>
                <a:gd name="T82" fmla="*/ 106 w 180"/>
                <a:gd name="T83" fmla="*/ 79 h 112"/>
                <a:gd name="T84" fmla="*/ 91 w 180"/>
                <a:gd name="T85" fmla="*/ 81 h 112"/>
                <a:gd name="T86" fmla="*/ 71 w 180"/>
                <a:gd name="T87" fmla="*/ 82 h 112"/>
                <a:gd name="T88" fmla="*/ 42 w 180"/>
                <a:gd name="T89" fmla="*/ 80 h 112"/>
                <a:gd name="T90" fmla="*/ 28 w 180"/>
                <a:gd name="T91" fmla="*/ 75 h 112"/>
                <a:gd name="T92" fmla="*/ 19 w 180"/>
                <a:gd name="T93" fmla="*/ 69 h 112"/>
                <a:gd name="T94" fmla="*/ 4 w 180"/>
                <a:gd name="T95" fmla="*/ 7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0" h="112">
                  <a:moveTo>
                    <a:pt x="4" y="71"/>
                  </a:moveTo>
                  <a:lnTo>
                    <a:pt x="5" y="73"/>
                  </a:lnTo>
                  <a:lnTo>
                    <a:pt x="9" y="78"/>
                  </a:lnTo>
                  <a:lnTo>
                    <a:pt x="13" y="83"/>
                  </a:lnTo>
                  <a:lnTo>
                    <a:pt x="18" y="87"/>
                  </a:lnTo>
                  <a:lnTo>
                    <a:pt x="24" y="92"/>
                  </a:lnTo>
                  <a:lnTo>
                    <a:pt x="30" y="96"/>
                  </a:lnTo>
                  <a:lnTo>
                    <a:pt x="37" y="99"/>
                  </a:lnTo>
                  <a:lnTo>
                    <a:pt x="44" y="102"/>
                  </a:lnTo>
                  <a:lnTo>
                    <a:pt x="52" y="105"/>
                  </a:lnTo>
                  <a:lnTo>
                    <a:pt x="60" y="107"/>
                  </a:lnTo>
                  <a:lnTo>
                    <a:pt x="69" y="109"/>
                  </a:lnTo>
                  <a:lnTo>
                    <a:pt x="82" y="110"/>
                  </a:lnTo>
                  <a:lnTo>
                    <a:pt x="95" y="111"/>
                  </a:lnTo>
                  <a:lnTo>
                    <a:pt x="104" y="110"/>
                  </a:lnTo>
                  <a:lnTo>
                    <a:pt x="112" y="109"/>
                  </a:lnTo>
                  <a:lnTo>
                    <a:pt x="121" y="108"/>
                  </a:lnTo>
                  <a:lnTo>
                    <a:pt x="128" y="106"/>
                  </a:lnTo>
                  <a:lnTo>
                    <a:pt x="144" y="101"/>
                  </a:lnTo>
                  <a:lnTo>
                    <a:pt x="160" y="92"/>
                  </a:lnTo>
                  <a:lnTo>
                    <a:pt x="164" y="87"/>
                  </a:lnTo>
                  <a:lnTo>
                    <a:pt x="169" y="82"/>
                  </a:lnTo>
                  <a:lnTo>
                    <a:pt x="173" y="77"/>
                  </a:lnTo>
                  <a:lnTo>
                    <a:pt x="176" y="70"/>
                  </a:lnTo>
                  <a:lnTo>
                    <a:pt x="178" y="65"/>
                  </a:lnTo>
                  <a:lnTo>
                    <a:pt x="179" y="60"/>
                  </a:lnTo>
                  <a:lnTo>
                    <a:pt x="179" y="54"/>
                  </a:lnTo>
                  <a:lnTo>
                    <a:pt x="178" y="48"/>
                  </a:lnTo>
                  <a:lnTo>
                    <a:pt x="176" y="43"/>
                  </a:lnTo>
                  <a:lnTo>
                    <a:pt x="173" y="38"/>
                  </a:lnTo>
                  <a:lnTo>
                    <a:pt x="170" y="33"/>
                  </a:lnTo>
                  <a:lnTo>
                    <a:pt x="166" y="28"/>
                  </a:lnTo>
                  <a:lnTo>
                    <a:pt x="161" y="24"/>
                  </a:lnTo>
                  <a:lnTo>
                    <a:pt x="155" y="20"/>
                  </a:lnTo>
                  <a:lnTo>
                    <a:pt x="148" y="15"/>
                  </a:lnTo>
                  <a:lnTo>
                    <a:pt x="134" y="9"/>
                  </a:lnTo>
                  <a:lnTo>
                    <a:pt x="119" y="4"/>
                  </a:lnTo>
                  <a:lnTo>
                    <a:pt x="102" y="1"/>
                  </a:lnTo>
                  <a:lnTo>
                    <a:pt x="89" y="0"/>
                  </a:lnTo>
                  <a:lnTo>
                    <a:pt x="76" y="0"/>
                  </a:lnTo>
                  <a:lnTo>
                    <a:pt x="66" y="2"/>
                  </a:lnTo>
                  <a:lnTo>
                    <a:pt x="58" y="3"/>
                  </a:lnTo>
                  <a:lnTo>
                    <a:pt x="46" y="6"/>
                  </a:lnTo>
                  <a:lnTo>
                    <a:pt x="32" y="12"/>
                  </a:lnTo>
                  <a:lnTo>
                    <a:pt x="22" y="18"/>
                  </a:lnTo>
                  <a:lnTo>
                    <a:pt x="16" y="22"/>
                  </a:lnTo>
                  <a:lnTo>
                    <a:pt x="11" y="26"/>
                  </a:lnTo>
                  <a:lnTo>
                    <a:pt x="8" y="31"/>
                  </a:lnTo>
                  <a:lnTo>
                    <a:pt x="4" y="36"/>
                  </a:lnTo>
                  <a:lnTo>
                    <a:pt x="2" y="41"/>
                  </a:lnTo>
                  <a:lnTo>
                    <a:pt x="1" y="46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17" y="66"/>
                  </a:lnTo>
                  <a:lnTo>
                    <a:pt x="17" y="64"/>
                  </a:lnTo>
                  <a:lnTo>
                    <a:pt x="17" y="60"/>
                  </a:lnTo>
                  <a:lnTo>
                    <a:pt x="18" y="55"/>
                  </a:lnTo>
                  <a:lnTo>
                    <a:pt x="21" y="51"/>
                  </a:lnTo>
                  <a:lnTo>
                    <a:pt x="27" y="47"/>
                  </a:lnTo>
                  <a:lnTo>
                    <a:pt x="33" y="43"/>
                  </a:lnTo>
                  <a:lnTo>
                    <a:pt x="46" y="38"/>
                  </a:lnTo>
                  <a:lnTo>
                    <a:pt x="58" y="35"/>
                  </a:lnTo>
                  <a:lnTo>
                    <a:pt x="77" y="32"/>
                  </a:lnTo>
                  <a:lnTo>
                    <a:pt x="97" y="31"/>
                  </a:lnTo>
                  <a:lnTo>
                    <a:pt x="109" y="31"/>
                  </a:lnTo>
                  <a:lnTo>
                    <a:pt x="120" y="31"/>
                  </a:lnTo>
                  <a:lnTo>
                    <a:pt x="130" y="32"/>
                  </a:lnTo>
                  <a:lnTo>
                    <a:pt x="139" y="34"/>
                  </a:lnTo>
                  <a:lnTo>
                    <a:pt x="146" y="36"/>
                  </a:lnTo>
                  <a:lnTo>
                    <a:pt x="152" y="39"/>
                  </a:lnTo>
                  <a:lnTo>
                    <a:pt x="153" y="40"/>
                  </a:lnTo>
                  <a:lnTo>
                    <a:pt x="156" y="44"/>
                  </a:lnTo>
                  <a:lnTo>
                    <a:pt x="158" y="50"/>
                  </a:lnTo>
                  <a:lnTo>
                    <a:pt x="157" y="54"/>
                  </a:lnTo>
                  <a:lnTo>
                    <a:pt x="155" y="57"/>
                  </a:lnTo>
                  <a:lnTo>
                    <a:pt x="152" y="61"/>
                  </a:lnTo>
                  <a:lnTo>
                    <a:pt x="146" y="65"/>
                  </a:lnTo>
                  <a:lnTo>
                    <a:pt x="137" y="69"/>
                  </a:lnTo>
                  <a:lnTo>
                    <a:pt x="127" y="73"/>
                  </a:lnTo>
                  <a:lnTo>
                    <a:pt x="116" y="76"/>
                  </a:lnTo>
                  <a:lnTo>
                    <a:pt x="106" y="79"/>
                  </a:lnTo>
                  <a:lnTo>
                    <a:pt x="98" y="80"/>
                  </a:lnTo>
                  <a:lnTo>
                    <a:pt x="91" y="81"/>
                  </a:lnTo>
                  <a:lnTo>
                    <a:pt x="80" y="82"/>
                  </a:lnTo>
                  <a:lnTo>
                    <a:pt x="71" y="82"/>
                  </a:lnTo>
                  <a:lnTo>
                    <a:pt x="56" y="82"/>
                  </a:lnTo>
                  <a:lnTo>
                    <a:pt x="42" y="80"/>
                  </a:lnTo>
                  <a:lnTo>
                    <a:pt x="34" y="78"/>
                  </a:lnTo>
                  <a:lnTo>
                    <a:pt x="28" y="75"/>
                  </a:lnTo>
                  <a:lnTo>
                    <a:pt x="23" y="73"/>
                  </a:lnTo>
                  <a:lnTo>
                    <a:pt x="19" y="69"/>
                  </a:lnTo>
                  <a:lnTo>
                    <a:pt x="17" y="66"/>
                  </a:lnTo>
                  <a:lnTo>
                    <a:pt x="4" y="71"/>
                  </a:lnTo>
                  <a:close/>
                </a:path>
              </a:pathLst>
            </a:custGeom>
            <a:solidFill>
              <a:srgbClr val="1F1A17"/>
            </a:solidFill>
            <a:ln w="0" cap="flat">
              <a:solidFill>
                <a:srgbClr val="1F1A17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0800000">
              <a:off x="5727930" y="1990115"/>
              <a:ext cx="333375" cy="838200"/>
            </a:xfrm>
            <a:custGeom>
              <a:avLst/>
              <a:gdLst>
                <a:gd name="T0" fmla="*/ 0 w 175"/>
                <a:gd name="T1" fmla="*/ 80 h 489"/>
                <a:gd name="T2" fmla="*/ 0 w 175"/>
                <a:gd name="T3" fmla="*/ 76 h 489"/>
                <a:gd name="T4" fmla="*/ 1 w 175"/>
                <a:gd name="T5" fmla="*/ 66 h 489"/>
                <a:gd name="T6" fmla="*/ 5 w 175"/>
                <a:gd name="T7" fmla="*/ 56 h 489"/>
                <a:gd name="T8" fmla="*/ 11 w 175"/>
                <a:gd name="T9" fmla="*/ 45 h 489"/>
                <a:gd name="T10" fmla="*/ 20 w 175"/>
                <a:gd name="T11" fmla="*/ 35 h 489"/>
                <a:gd name="T12" fmla="*/ 33 w 175"/>
                <a:gd name="T13" fmla="*/ 25 h 489"/>
                <a:gd name="T14" fmla="*/ 44 w 175"/>
                <a:gd name="T15" fmla="*/ 18 h 489"/>
                <a:gd name="T16" fmla="*/ 53 w 175"/>
                <a:gd name="T17" fmla="*/ 14 h 489"/>
                <a:gd name="T18" fmla="*/ 63 w 175"/>
                <a:gd name="T19" fmla="*/ 9 h 489"/>
                <a:gd name="T20" fmla="*/ 81 w 175"/>
                <a:gd name="T21" fmla="*/ 4 h 489"/>
                <a:gd name="T22" fmla="*/ 98 w 175"/>
                <a:gd name="T23" fmla="*/ 1 h 489"/>
                <a:gd name="T24" fmla="*/ 117 w 175"/>
                <a:gd name="T25" fmla="*/ 0 h 489"/>
                <a:gd name="T26" fmla="*/ 130 w 175"/>
                <a:gd name="T27" fmla="*/ 2 h 489"/>
                <a:gd name="T28" fmla="*/ 144 w 175"/>
                <a:gd name="T29" fmla="*/ 6 h 489"/>
                <a:gd name="T30" fmla="*/ 156 w 175"/>
                <a:gd name="T31" fmla="*/ 11 h 489"/>
                <a:gd name="T32" fmla="*/ 165 w 175"/>
                <a:gd name="T33" fmla="*/ 19 h 489"/>
                <a:gd name="T34" fmla="*/ 171 w 175"/>
                <a:gd name="T35" fmla="*/ 28 h 489"/>
                <a:gd name="T36" fmla="*/ 173 w 175"/>
                <a:gd name="T37" fmla="*/ 33 h 489"/>
                <a:gd name="T38" fmla="*/ 174 w 175"/>
                <a:gd name="T39" fmla="*/ 45 h 489"/>
                <a:gd name="T40" fmla="*/ 173 w 175"/>
                <a:gd name="T41" fmla="*/ 56 h 489"/>
                <a:gd name="T42" fmla="*/ 168 w 175"/>
                <a:gd name="T43" fmla="*/ 67 h 489"/>
                <a:gd name="T44" fmla="*/ 159 w 175"/>
                <a:gd name="T45" fmla="*/ 79 h 489"/>
                <a:gd name="T46" fmla="*/ 147 w 175"/>
                <a:gd name="T47" fmla="*/ 89 h 489"/>
                <a:gd name="T48" fmla="*/ 135 w 175"/>
                <a:gd name="T49" fmla="*/ 99 h 489"/>
                <a:gd name="T50" fmla="*/ 120 w 175"/>
                <a:gd name="T51" fmla="*/ 107 h 489"/>
                <a:gd name="T52" fmla="*/ 102 w 175"/>
                <a:gd name="T53" fmla="*/ 113 h 489"/>
                <a:gd name="T54" fmla="*/ 84 w 175"/>
                <a:gd name="T55" fmla="*/ 117 h 489"/>
                <a:gd name="T56" fmla="*/ 70 w 175"/>
                <a:gd name="T57" fmla="*/ 119 h 489"/>
                <a:gd name="T58" fmla="*/ 53 w 175"/>
                <a:gd name="T59" fmla="*/ 118 h 489"/>
                <a:gd name="T60" fmla="*/ 37 w 175"/>
                <a:gd name="T61" fmla="*/ 115 h 489"/>
                <a:gd name="T62" fmla="*/ 28 w 175"/>
                <a:gd name="T63" fmla="*/ 112 h 489"/>
                <a:gd name="T64" fmla="*/ 20 w 175"/>
                <a:gd name="T65" fmla="*/ 108 h 489"/>
                <a:gd name="T66" fmla="*/ 0 w 175"/>
                <a:gd name="T67" fmla="*/ 48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489">
                  <a:moveTo>
                    <a:pt x="0" y="488"/>
                  </a:moveTo>
                  <a:lnTo>
                    <a:pt x="0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3" y="61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1" y="45"/>
                  </a:lnTo>
                  <a:lnTo>
                    <a:pt x="15" y="40"/>
                  </a:lnTo>
                  <a:lnTo>
                    <a:pt x="20" y="35"/>
                  </a:lnTo>
                  <a:lnTo>
                    <a:pt x="27" y="29"/>
                  </a:lnTo>
                  <a:lnTo>
                    <a:pt x="33" y="25"/>
                  </a:lnTo>
                  <a:lnTo>
                    <a:pt x="39" y="21"/>
                  </a:lnTo>
                  <a:lnTo>
                    <a:pt x="44" y="18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60" y="11"/>
                  </a:lnTo>
                  <a:lnTo>
                    <a:pt x="63" y="9"/>
                  </a:lnTo>
                  <a:lnTo>
                    <a:pt x="72" y="6"/>
                  </a:lnTo>
                  <a:lnTo>
                    <a:pt x="81" y="4"/>
                  </a:lnTo>
                  <a:lnTo>
                    <a:pt x="89" y="2"/>
                  </a:lnTo>
                  <a:lnTo>
                    <a:pt x="98" y="1"/>
                  </a:lnTo>
                  <a:lnTo>
                    <a:pt x="106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2"/>
                  </a:lnTo>
                  <a:lnTo>
                    <a:pt x="137" y="3"/>
                  </a:lnTo>
                  <a:lnTo>
                    <a:pt x="144" y="6"/>
                  </a:lnTo>
                  <a:lnTo>
                    <a:pt x="150" y="9"/>
                  </a:lnTo>
                  <a:lnTo>
                    <a:pt x="156" y="11"/>
                  </a:lnTo>
                  <a:lnTo>
                    <a:pt x="161" y="15"/>
                  </a:lnTo>
                  <a:lnTo>
                    <a:pt x="165" y="19"/>
                  </a:lnTo>
                  <a:lnTo>
                    <a:pt x="168" y="24"/>
                  </a:lnTo>
                  <a:lnTo>
                    <a:pt x="171" y="28"/>
                  </a:lnTo>
                  <a:lnTo>
                    <a:pt x="172" y="31"/>
                  </a:lnTo>
                  <a:lnTo>
                    <a:pt x="173" y="33"/>
                  </a:lnTo>
                  <a:lnTo>
                    <a:pt x="174" y="39"/>
                  </a:lnTo>
                  <a:lnTo>
                    <a:pt x="174" y="45"/>
                  </a:lnTo>
                  <a:lnTo>
                    <a:pt x="174" y="51"/>
                  </a:lnTo>
                  <a:lnTo>
                    <a:pt x="173" y="56"/>
                  </a:lnTo>
                  <a:lnTo>
                    <a:pt x="171" y="62"/>
                  </a:lnTo>
                  <a:lnTo>
                    <a:pt x="168" y="67"/>
                  </a:lnTo>
                  <a:lnTo>
                    <a:pt x="164" y="73"/>
                  </a:lnTo>
                  <a:lnTo>
                    <a:pt x="159" y="79"/>
                  </a:lnTo>
                  <a:lnTo>
                    <a:pt x="153" y="84"/>
                  </a:lnTo>
                  <a:lnTo>
                    <a:pt x="147" y="89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26" y="104"/>
                  </a:lnTo>
                  <a:lnTo>
                    <a:pt x="120" y="107"/>
                  </a:lnTo>
                  <a:lnTo>
                    <a:pt x="111" y="110"/>
                  </a:lnTo>
                  <a:lnTo>
                    <a:pt x="102" y="113"/>
                  </a:lnTo>
                  <a:lnTo>
                    <a:pt x="93" y="115"/>
                  </a:lnTo>
                  <a:lnTo>
                    <a:pt x="84" y="117"/>
                  </a:lnTo>
                  <a:lnTo>
                    <a:pt x="77" y="118"/>
                  </a:lnTo>
                  <a:lnTo>
                    <a:pt x="70" y="119"/>
                  </a:lnTo>
                  <a:lnTo>
                    <a:pt x="61" y="119"/>
                  </a:lnTo>
                  <a:lnTo>
                    <a:pt x="53" y="118"/>
                  </a:lnTo>
                  <a:lnTo>
                    <a:pt x="45" y="117"/>
                  </a:lnTo>
                  <a:lnTo>
                    <a:pt x="37" y="115"/>
                  </a:lnTo>
                  <a:lnTo>
                    <a:pt x="32" y="114"/>
                  </a:lnTo>
                  <a:lnTo>
                    <a:pt x="28" y="112"/>
                  </a:lnTo>
                  <a:lnTo>
                    <a:pt x="24" y="110"/>
                  </a:lnTo>
                  <a:lnTo>
                    <a:pt x="20" y="108"/>
                  </a:lnTo>
                  <a:lnTo>
                    <a:pt x="20" y="488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18405" y="3998986"/>
              <a:ext cx="547688" cy="839788"/>
            </a:xfrm>
            <a:custGeom>
              <a:avLst/>
              <a:gdLst>
                <a:gd name="T0" fmla="*/ 258 w 288"/>
                <a:gd name="T1" fmla="*/ 221 h 489"/>
                <a:gd name="T2" fmla="*/ 237 w 288"/>
                <a:gd name="T3" fmla="*/ 198 h 489"/>
                <a:gd name="T4" fmla="*/ 216 w 288"/>
                <a:gd name="T5" fmla="*/ 175 h 489"/>
                <a:gd name="T6" fmla="*/ 195 w 288"/>
                <a:gd name="T7" fmla="*/ 150 h 489"/>
                <a:gd name="T8" fmla="*/ 179 w 288"/>
                <a:gd name="T9" fmla="*/ 123 h 489"/>
                <a:gd name="T10" fmla="*/ 174 w 288"/>
                <a:gd name="T11" fmla="*/ 103 h 489"/>
                <a:gd name="T12" fmla="*/ 185 w 288"/>
                <a:gd name="T13" fmla="*/ 95 h 489"/>
                <a:gd name="T14" fmla="*/ 215 w 288"/>
                <a:gd name="T15" fmla="*/ 118 h 489"/>
                <a:gd name="T16" fmla="*/ 239 w 288"/>
                <a:gd name="T17" fmla="*/ 141 h 489"/>
                <a:gd name="T18" fmla="*/ 256 w 288"/>
                <a:gd name="T19" fmla="*/ 166 h 489"/>
                <a:gd name="T20" fmla="*/ 266 w 288"/>
                <a:gd name="T21" fmla="*/ 191 h 489"/>
                <a:gd name="T22" fmla="*/ 270 w 288"/>
                <a:gd name="T23" fmla="*/ 218 h 489"/>
                <a:gd name="T24" fmla="*/ 279 w 288"/>
                <a:gd name="T25" fmla="*/ 227 h 489"/>
                <a:gd name="T26" fmla="*/ 281 w 288"/>
                <a:gd name="T27" fmla="*/ 192 h 489"/>
                <a:gd name="T28" fmla="*/ 274 w 288"/>
                <a:gd name="T29" fmla="*/ 161 h 489"/>
                <a:gd name="T30" fmla="*/ 270 w 288"/>
                <a:gd name="T31" fmla="*/ 150 h 489"/>
                <a:gd name="T32" fmla="*/ 251 w 288"/>
                <a:gd name="T33" fmla="*/ 119 h 489"/>
                <a:gd name="T34" fmla="*/ 240 w 288"/>
                <a:gd name="T35" fmla="*/ 105 h 489"/>
                <a:gd name="T36" fmla="*/ 230 w 288"/>
                <a:gd name="T37" fmla="*/ 93 h 489"/>
                <a:gd name="T38" fmla="*/ 217 w 288"/>
                <a:gd name="T39" fmla="*/ 82 h 489"/>
                <a:gd name="T40" fmla="*/ 201 w 288"/>
                <a:gd name="T41" fmla="*/ 65 h 489"/>
                <a:gd name="T42" fmla="*/ 188 w 288"/>
                <a:gd name="T43" fmla="*/ 50 h 489"/>
                <a:gd name="T44" fmla="*/ 178 w 288"/>
                <a:gd name="T45" fmla="*/ 31 h 489"/>
                <a:gd name="T46" fmla="*/ 173 w 288"/>
                <a:gd name="T47" fmla="*/ 9 h 489"/>
                <a:gd name="T48" fmla="*/ 173 w 288"/>
                <a:gd name="T49" fmla="*/ 0 h 489"/>
                <a:gd name="T50" fmla="*/ 150 w 288"/>
                <a:gd name="T51" fmla="*/ 377 h 489"/>
                <a:gd name="T52" fmla="*/ 129 w 288"/>
                <a:gd name="T53" fmla="*/ 371 h 489"/>
                <a:gd name="T54" fmla="*/ 106 w 288"/>
                <a:gd name="T55" fmla="*/ 369 h 489"/>
                <a:gd name="T56" fmla="*/ 72 w 288"/>
                <a:gd name="T57" fmla="*/ 375 h 489"/>
                <a:gd name="T58" fmla="*/ 47 w 288"/>
                <a:gd name="T59" fmla="*/ 385 h 489"/>
                <a:gd name="T60" fmla="*/ 21 w 288"/>
                <a:gd name="T61" fmla="*/ 403 h 489"/>
                <a:gd name="T62" fmla="*/ 7 w 288"/>
                <a:gd name="T63" fmla="*/ 420 h 489"/>
                <a:gd name="T64" fmla="*/ 0 w 288"/>
                <a:gd name="T65" fmla="*/ 437 h 489"/>
                <a:gd name="T66" fmla="*/ 2 w 288"/>
                <a:gd name="T67" fmla="*/ 454 h 489"/>
                <a:gd name="T68" fmla="*/ 10 w 288"/>
                <a:gd name="T69" fmla="*/ 469 h 489"/>
                <a:gd name="T70" fmla="*/ 24 w 288"/>
                <a:gd name="T71" fmla="*/ 479 h 489"/>
                <a:gd name="T72" fmla="*/ 55 w 288"/>
                <a:gd name="T73" fmla="*/ 488 h 489"/>
                <a:gd name="T74" fmla="*/ 85 w 288"/>
                <a:gd name="T75" fmla="*/ 485 h 489"/>
                <a:gd name="T76" fmla="*/ 111 w 288"/>
                <a:gd name="T77" fmla="*/ 478 h 489"/>
                <a:gd name="T78" fmla="*/ 130 w 288"/>
                <a:gd name="T79" fmla="*/ 469 h 489"/>
                <a:gd name="T80" fmla="*/ 147 w 288"/>
                <a:gd name="T81" fmla="*/ 458 h 489"/>
                <a:gd name="T82" fmla="*/ 164 w 288"/>
                <a:gd name="T83" fmla="*/ 441 h 489"/>
                <a:gd name="T84" fmla="*/ 173 w 288"/>
                <a:gd name="T85" fmla="*/ 188 h 489"/>
                <a:gd name="T86" fmla="*/ 181 w 288"/>
                <a:gd name="T87" fmla="*/ 193 h 489"/>
                <a:gd name="T88" fmla="*/ 193 w 288"/>
                <a:gd name="T89" fmla="*/ 202 h 489"/>
                <a:gd name="T90" fmla="*/ 216 w 288"/>
                <a:gd name="T91" fmla="*/ 217 h 489"/>
                <a:gd name="T92" fmla="*/ 228 w 288"/>
                <a:gd name="T93" fmla="*/ 226 h 489"/>
                <a:gd name="T94" fmla="*/ 250 w 288"/>
                <a:gd name="T95" fmla="*/ 244 h 489"/>
                <a:gd name="T96" fmla="*/ 262 w 288"/>
                <a:gd name="T97" fmla="*/ 259 h 489"/>
                <a:gd name="T98" fmla="*/ 272 w 288"/>
                <a:gd name="T99" fmla="*/ 277 h 489"/>
                <a:gd name="T100" fmla="*/ 277 w 288"/>
                <a:gd name="T101" fmla="*/ 309 h 489"/>
                <a:gd name="T102" fmla="*/ 275 w 288"/>
                <a:gd name="T103" fmla="*/ 333 h 489"/>
                <a:gd name="T104" fmla="*/ 267 w 288"/>
                <a:gd name="T105" fmla="*/ 362 h 489"/>
                <a:gd name="T106" fmla="*/ 264 w 288"/>
                <a:gd name="T107" fmla="*/ 386 h 489"/>
                <a:gd name="T108" fmla="*/ 278 w 288"/>
                <a:gd name="T109" fmla="*/ 356 h 489"/>
                <a:gd name="T110" fmla="*/ 285 w 288"/>
                <a:gd name="T111" fmla="*/ 326 h 489"/>
                <a:gd name="T112" fmla="*/ 287 w 288"/>
                <a:gd name="T113" fmla="*/ 299 h 489"/>
                <a:gd name="T114" fmla="*/ 284 w 288"/>
                <a:gd name="T115" fmla="*/ 277 h 489"/>
                <a:gd name="T116" fmla="*/ 276 w 288"/>
                <a:gd name="T117" fmla="*/ 25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8" h="489">
                  <a:moveTo>
                    <a:pt x="270" y="237"/>
                  </a:moveTo>
                  <a:lnTo>
                    <a:pt x="264" y="229"/>
                  </a:lnTo>
                  <a:lnTo>
                    <a:pt x="258" y="221"/>
                  </a:lnTo>
                  <a:lnTo>
                    <a:pt x="252" y="213"/>
                  </a:lnTo>
                  <a:lnTo>
                    <a:pt x="245" y="206"/>
                  </a:lnTo>
                  <a:lnTo>
                    <a:pt x="237" y="198"/>
                  </a:lnTo>
                  <a:lnTo>
                    <a:pt x="233" y="194"/>
                  </a:lnTo>
                  <a:lnTo>
                    <a:pt x="225" y="185"/>
                  </a:lnTo>
                  <a:lnTo>
                    <a:pt x="216" y="175"/>
                  </a:lnTo>
                  <a:lnTo>
                    <a:pt x="212" y="170"/>
                  </a:lnTo>
                  <a:lnTo>
                    <a:pt x="203" y="160"/>
                  </a:lnTo>
                  <a:lnTo>
                    <a:pt x="195" y="150"/>
                  </a:lnTo>
                  <a:lnTo>
                    <a:pt x="188" y="140"/>
                  </a:lnTo>
                  <a:lnTo>
                    <a:pt x="183" y="131"/>
                  </a:lnTo>
                  <a:lnTo>
                    <a:pt x="179" y="123"/>
                  </a:lnTo>
                  <a:lnTo>
                    <a:pt x="177" y="115"/>
                  </a:lnTo>
                  <a:lnTo>
                    <a:pt x="175" y="107"/>
                  </a:lnTo>
                  <a:lnTo>
                    <a:pt x="174" y="103"/>
                  </a:lnTo>
                  <a:lnTo>
                    <a:pt x="173" y="99"/>
                  </a:lnTo>
                  <a:lnTo>
                    <a:pt x="173" y="88"/>
                  </a:lnTo>
                  <a:lnTo>
                    <a:pt x="185" y="95"/>
                  </a:lnTo>
                  <a:lnTo>
                    <a:pt x="196" y="102"/>
                  </a:lnTo>
                  <a:lnTo>
                    <a:pt x="206" y="110"/>
                  </a:lnTo>
                  <a:lnTo>
                    <a:pt x="215" y="118"/>
                  </a:lnTo>
                  <a:lnTo>
                    <a:pt x="224" y="125"/>
                  </a:lnTo>
                  <a:lnTo>
                    <a:pt x="232" y="133"/>
                  </a:lnTo>
                  <a:lnTo>
                    <a:pt x="239" y="141"/>
                  </a:lnTo>
                  <a:lnTo>
                    <a:pt x="246" y="149"/>
                  </a:lnTo>
                  <a:lnTo>
                    <a:pt x="251" y="157"/>
                  </a:lnTo>
                  <a:lnTo>
                    <a:pt x="256" y="166"/>
                  </a:lnTo>
                  <a:lnTo>
                    <a:pt x="260" y="174"/>
                  </a:lnTo>
                  <a:lnTo>
                    <a:pt x="264" y="183"/>
                  </a:lnTo>
                  <a:lnTo>
                    <a:pt x="266" y="191"/>
                  </a:lnTo>
                  <a:lnTo>
                    <a:pt x="268" y="200"/>
                  </a:lnTo>
                  <a:lnTo>
                    <a:pt x="269" y="209"/>
                  </a:lnTo>
                  <a:lnTo>
                    <a:pt x="270" y="218"/>
                  </a:lnTo>
                  <a:lnTo>
                    <a:pt x="270" y="227"/>
                  </a:lnTo>
                  <a:lnTo>
                    <a:pt x="277" y="240"/>
                  </a:lnTo>
                  <a:lnTo>
                    <a:pt x="279" y="227"/>
                  </a:lnTo>
                  <a:lnTo>
                    <a:pt x="281" y="219"/>
                  </a:lnTo>
                  <a:lnTo>
                    <a:pt x="282" y="204"/>
                  </a:lnTo>
                  <a:lnTo>
                    <a:pt x="281" y="192"/>
                  </a:lnTo>
                  <a:lnTo>
                    <a:pt x="279" y="182"/>
                  </a:lnTo>
                  <a:lnTo>
                    <a:pt x="277" y="171"/>
                  </a:lnTo>
                  <a:lnTo>
                    <a:pt x="274" y="161"/>
                  </a:lnTo>
                  <a:lnTo>
                    <a:pt x="272" y="155"/>
                  </a:lnTo>
                  <a:lnTo>
                    <a:pt x="271" y="152"/>
                  </a:lnTo>
                  <a:lnTo>
                    <a:pt x="270" y="150"/>
                  </a:lnTo>
                  <a:lnTo>
                    <a:pt x="264" y="140"/>
                  </a:lnTo>
                  <a:lnTo>
                    <a:pt x="258" y="129"/>
                  </a:lnTo>
                  <a:lnTo>
                    <a:pt x="251" y="119"/>
                  </a:lnTo>
                  <a:lnTo>
                    <a:pt x="248" y="115"/>
                  </a:lnTo>
                  <a:lnTo>
                    <a:pt x="243" y="109"/>
                  </a:lnTo>
                  <a:lnTo>
                    <a:pt x="240" y="105"/>
                  </a:lnTo>
                  <a:lnTo>
                    <a:pt x="236" y="101"/>
                  </a:lnTo>
                  <a:lnTo>
                    <a:pt x="234" y="99"/>
                  </a:lnTo>
                  <a:lnTo>
                    <a:pt x="230" y="93"/>
                  </a:lnTo>
                  <a:lnTo>
                    <a:pt x="225" y="90"/>
                  </a:lnTo>
                  <a:lnTo>
                    <a:pt x="222" y="86"/>
                  </a:lnTo>
                  <a:lnTo>
                    <a:pt x="217" y="82"/>
                  </a:lnTo>
                  <a:lnTo>
                    <a:pt x="212" y="76"/>
                  </a:lnTo>
                  <a:lnTo>
                    <a:pt x="204" y="69"/>
                  </a:lnTo>
                  <a:lnTo>
                    <a:pt x="201" y="65"/>
                  </a:lnTo>
                  <a:lnTo>
                    <a:pt x="196" y="60"/>
                  </a:lnTo>
                  <a:lnTo>
                    <a:pt x="192" y="56"/>
                  </a:lnTo>
                  <a:lnTo>
                    <a:pt x="188" y="50"/>
                  </a:lnTo>
                  <a:lnTo>
                    <a:pt x="184" y="43"/>
                  </a:lnTo>
                  <a:lnTo>
                    <a:pt x="181" y="36"/>
                  </a:lnTo>
                  <a:lnTo>
                    <a:pt x="178" y="31"/>
                  </a:lnTo>
                  <a:lnTo>
                    <a:pt x="175" y="23"/>
                  </a:lnTo>
                  <a:lnTo>
                    <a:pt x="174" y="16"/>
                  </a:lnTo>
                  <a:lnTo>
                    <a:pt x="173" y="9"/>
                  </a:lnTo>
                  <a:lnTo>
                    <a:pt x="173" y="1"/>
                  </a:lnTo>
                  <a:lnTo>
                    <a:pt x="173" y="0"/>
                  </a:lnTo>
                  <a:lnTo>
                    <a:pt x="154" y="1"/>
                  </a:lnTo>
                  <a:lnTo>
                    <a:pt x="154" y="380"/>
                  </a:lnTo>
                  <a:lnTo>
                    <a:pt x="150" y="377"/>
                  </a:lnTo>
                  <a:lnTo>
                    <a:pt x="146" y="375"/>
                  </a:lnTo>
                  <a:lnTo>
                    <a:pt x="137" y="373"/>
                  </a:lnTo>
                  <a:lnTo>
                    <a:pt x="129" y="371"/>
                  </a:lnTo>
                  <a:lnTo>
                    <a:pt x="122" y="370"/>
                  </a:lnTo>
                  <a:lnTo>
                    <a:pt x="114" y="369"/>
                  </a:lnTo>
                  <a:lnTo>
                    <a:pt x="106" y="369"/>
                  </a:lnTo>
                  <a:lnTo>
                    <a:pt x="89" y="371"/>
                  </a:lnTo>
                  <a:lnTo>
                    <a:pt x="80" y="373"/>
                  </a:lnTo>
                  <a:lnTo>
                    <a:pt x="72" y="375"/>
                  </a:lnTo>
                  <a:lnTo>
                    <a:pt x="63" y="378"/>
                  </a:lnTo>
                  <a:lnTo>
                    <a:pt x="55" y="381"/>
                  </a:lnTo>
                  <a:lnTo>
                    <a:pt x="47" y="385"/>
                  </a:lnTo>
                  <a:lnTo>
                    <a:pt x="40" y="389"/>
                  </a:lnTo>
                  <a:lnTo>
                    <a:pt x="27" y="398"/>
                  </a:lnTo>
                  <a:lnTo>
                    <a:pt x="21" y="403"/>
                  </a:lnTo>
                  <a:lnTo>
                    <a:pt x="16" y="409"/>
                  </a:lnTo>
                  <a:lnTo>
                    <a:pt x="11" y="415"/>
                  </a:lnTo>
                  <a:lnTo>
                    <a:pt x="7" y="420"/>
                  </a:lnTo>
                  <a:lnTo>
                    <a:pt x="4" y="426"/>
                  </a:lnTo>
                  <a:lnTo>
                    <a:pt x="2" y="432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0" y="448"/>
                  </a:lnTo>
                  <a:lnTo>
                    <a:pt x="2" y="454"/>
                  </a:lnTo>
                  <a:lnTo>
                    <a:pt x="2" y="457"/>
                  </a:lnTo>
                  <a:lnTo>
                    <a:pt x="6" y="464"/>
                  </a:lnTo>
                  <a:lnTo>
                    <a:pt x="10" y="469"/>
                  </a:lnTo>
                  <a:lnTo>
                    <a:pt x="14" y="473"/>
                  </a:lnTo>
                  <a:lnTo>
                    <a:pt x="18" y="476"/>
                  </a:lnTo>
                  <a:lnTo>
                    <a:pt x="24" y="479"/>
                  </a:lnTo>
                  <a:lnTo>
                    <a:pt x="30" y="482"/>
                  </a:lnTo>
                  <a:lnTo>
                    <a:pt x="40" y="485"/>
                  </a:lnTo>
                  <a:lnTo>
                    <a:pt x="55" y="488"/>
                  </a:lnTo>
                  <a:lnTo>
                    <a:pt x="64" y="488"/>
                  </a:lnTo>
                  <a:lnTo>
                    <a:pt x="76" y="487"/>
                  </a:lnTo>
                  <a:lnTo>
                    <a:pt x="85" y="485"/>
                  </a:lnTo>
                  <a:lnTo>
                    <a:pt x="94" y="484"/>
                  </a:lnTo>
                  <a:lnTo>
                    <a:pt x="103" y="482"/>
                  </a:lnTo>
                  <a:lnTo>
                    <a:pt x="111" y="478"/>
                  </a:lnTo>
                  <a:lnTo>
                    <a:pt x="119" y="475"/>
                  </a:lnTo>
                  <a:lnTo>
                    <a:pt x="127" y="471"/>
                  </a:lnTo>
                  <a:lnTo>
                    <a:pt x="130" y="469"/>
                  </a:lnTo>
                  <a:lnTo>
                    <a:pt x="134" y="468"/>
                  </a:lnTo>
                  <a:lnTo>
                    <a:pt x="141" y="463"/>
                  </a:lnTo>
                  <a:lnTo>
                    <a:pt x="147" y="458"/>
                  </a:lnTo>
                  <a:lnTo>
                    <a:pt x="153" y="453"/>
                  </a:lnTo>
                  <a:lnTo>
                    <a:pt x="159" y="448"/>
                  </a:lnTo>
                  <a:lnTo>
                    <a:pt x="164" y="441"/>
                  </a:lnTo>
                  <a:lnTo>
                    <a:pt x="168" y="434"/>
                  </a:lnTo>
                  <a:lnTo>
                    <a:pt x="173" y="421"/>
                  </a:lnTo>
                  <a:lnTo>
                    <a:pt x="173" y="188"/>
                  </a:lnTo>
                  <a:lnTo>
                    <a:pt x="175" y="189"/>
                  </a:lnTo>
                  <a:lnTo>
                    <a:pt x="178" y="191"/>
                  </a:lnTo>
                  <a:lnTo>
                    <a:pt x="181" y="193"/>
                  </a:lnTo>
                  <a:lnTo>
                    <a:pt x="185" y="196"/>
                  </a:lnTo>
                  <a:lnTo>
                    <a:pt x="188" y="198"/>
                  </a:lnTo>
                  <a:lnTo>
                    <a:pt x="193" y="202"/>
                  </a:lnTo>
                  <a:lnTo>
                    <a:pt x="198" y="205"/>
                  </a:lnTo>
                  <a:lnTo>
                    <a:pt x="204" y="209"/>
                  </a:lnTo>
                  <a:lnTo>
                    <a:pt x="216" y="217"/>
                  </a:lnTo>
                  <a:lnTo>
                    <a:pt x="221" y="220"/>
                  </a:lnTo>
                  <a:lnTo>
                    <a:pt x="226" y="224"/>
                  </a:lnTo>
                  <a:lnTo>
                    <a:pt x="228" y="226"/>
                  </a:lnTo>
                  <a:lnTo>
                    <a:pt x="235" y="231"/>
                  </a:lnTo>
                  <a:lnTo>
                    <a:pt x="243" y="238"/>
                  </a:lnTo>
                  <a:lnTo>
                    <a:pt x="250" y="244"/>
                  </a:lnTo>
                  <a:lnTo>
                    <a:pt x="257" y="251"/>
                  </a:lnTo>
                  <a:lnTo>
                    <a:pt x="259" y="255"/>
                  </a:lnTo>
                  <a:lnTo>
                    <a:pt x="262" y="259"/>
                  </a:lnTo>
                  <a:lnTo>
                    <a:pt x="268" y="268"/>
                  </a:lnTo>
                  <a:lnTo>
                    <a:pt x="270" y="272"/>
                  </a:lnTo>
                  <a:lnTo>
                    <a:pt x="272" y="277"/>
                  </a:lnTo>
                  <a:lnTo>
                    <a:pt x="275" y="287"/>
                  </a:lnTo>
                  <a:lnTo>
                    <a:pt x="277" y="297"/>
                  </a:lnTo>
                  <a:lnTo>
                    <a:pt x="277" y="309"/>
                  </a:lnTo>
                  <a:lnTo>
                    <a:pt x="277" y="316"/>
                  </a:lnTo>
                  <a:lnTo>
                    <a:pt x="276" y="324"/>
                  </a:lnTo>
                  <a:lnTo>
                    <a:pt x="275" y="333"/>
                  </a:lnTo>
                  <a:lnTo>
                    <a:pt x="272" y="342"/>
                  </a:lnTo>
                  <a:lnTo>
                    <a:pt x="270" y="352"/>
                  </a:lnTo>
                  <a:lnTo>
                    <a:pt x="267" y="362"/>
                  </a:lnTo>
                  <a:lnTo>
                    <a:pt x="263" y="372"/>
                  </a:lnTo>
                  <a:lnTo>
                    <a:pt x="259" y="384"/>
                  </a:lnTo>
                  <a:lnTo>
                    <a:pt x="264" y="386"/>
                  </a:lnTo>
                  <a:lnTo>
                    <a:pt x="269" y="376"/>
                  </a:lnTo>
                  <a:lnTo>
                    <a:pt x="274" y="366"/>
                  </a:lnTo>
                  <a:lnTo>
                    <a:pt x="278" y="356"/>
                  </a:lnTo>
                  <a:lnTo>
                    <a:pt x="281" y="346"/>
                  </a:lnTo>
                  <a:lnTo>
                    <a:pt x="283" y="336"/>
                  </a:lnTo>
                  <a:lnTo>
                    <a:pt x="285" y="326"/>
                  </a:lnTo>
                  <a:lnTo>
                    <a:pt x="286" y="316"/>
                  </a:lnTo>
                  <a:lnTo>
                    <a:pt x="287" y="306"/>
                  </a:lnTo>
                  <a:lnTo>
                    <a:pt x="287" y="299"/>
                  </a:lnTo>
                  <a:lnTo>
                    <a:pt x="286" y="291"/>
                  </a:lnTo>
                  <a:lnTo>
                    <a:pt x="285" y="284"/>
                  </a:lnTo>
                  <a:lnTo>
                    <a:pt x="284" y="277"/>
                  </a:lnTo>
                  <a:lnTo>
                    <a:pt x="280" y="263"/>
                  </a:lnTo>
                  <a:lnTo>
                    <a:pt x="278" y="256"/>
                  </a:lnTo>
                  <a:lnTo>
                    <a:pt x="276" y="250"/>
                  </a:lnTo>
                  <a:lnTo>
                    <a:pt x="272" y="240"/>
                  </a:lnTo>
                  <a:lnTo>
                    <a:pt x="270" y="237"/>
                  </a:lnTo>
                  <a:close/>
                </a:path>
              </a:pathLst>
            </a:custGeom>
            <a:solidFill>
              <a:srgbClr val="121415"/>
            </a:solidFill>
            <a:ln w="0" cap="flat">
              <a:solidFill>
                <a:srgbClr val="121415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5718405" y="5669830"/>
              <a:ext cx="334963" cy="820738"/>
            </a:xfrm>
            <a:custGeom>
              <a:avLst/>
              <a:gdLst>
                <a:gd name="T0" fmla="*/ 155 w 176"/>
                <a:gd name="T1" fmla="*/ 370 h 478"/>
                <a:gd name="T2" fmla="*/ 175 w 176"/>
                <a:gd name="T3" fmla="*/ 0 h 478"/>
                <a:gd name="T4" fmla="*/ 175 w 176"/>
                <a:gd name="T5" fmla="*/ 402 h 478"/>
                <a:gd name="T6" fmla="*/ 174 w 176"/>
                <a:gd name="T7" fmla="*/ 411 h 478"/>
                <a:gd name="T8" fmla="*/ 170 w 176"/>
                <a:gd name="T9" fmla="*/ 422 h 478"/>
                <a:gd name="T10" fmla="*/ 164 w 176"/>
                <a:gd name="T11" fmla="*/ 432 h 478"/>
                <a:gd name="T12" fmla="*/ 154 w 176"/>
                <a:gd name="T13" fmla="*/ 443 h 478"/>
                <a:gd name="T14" fmla="*/ 142 w 176"/>
                <a:gd name="T15" fmla="*/ 452 h 478"/>
                <a:gd name="T16" fmla="*/ 132 w 176"/>
                <a:gd name="T17" fmla="*/ 459 h 478"/>
                <a:gd name="T18" fmla="*/ 122 w 176"/>
                <a:gd name="T19" fmla="*/ 465 h 478"/>
                <a:gd name="T20" fmla="*/ 112 w 176"/>
                <a:gd name="T21" fmla="*/ 469 h 478"/>
                <a:gd name="T22" fmla="*/ 94 w 176"/>
                <a:gd name="T23" fmla="*/ 474 h 478"/>
                <a:gd name="T24" fmla="*/ 78 w 176"/>
                <a:gd name="T25" fmla="*/ 476 h 478"/>
                <a:gd name="T26" fmla="*/ 61 w 176"/>
                <a:gd name="T27" fmla="*/ 477 h 478"/>
                <a:gd name="T28" fmla="*/ 46 w 176"/>
                <a:gd name="T29" fmla="*/ 476 h 478"/>
                <a:gd name="T30" fmla="*/ 31 w 176"/>
                <a:gd name="T31" fmla="*/ 472 h 478"/>
                <a:gd name="T32" fmla="*/ 19 w 176"/>
                <a:gd name="T33" fmla="*/ 466 h 478"/>
                <a:gd name="T34" fmla="*/ 10 w 176"/>
                <a:gd name="T35" fmla="*/ 459 h 478"/>
                <a:gd name="T36" fmla="*/ 4 w 176"/>
                <a:gd name="T37" fmla="*/ 449 h 478"/>
                <a:gd name="T38" fmla="*/ 2 w 176"/>
                <a:gd name="T39" fmla="*/ 443 h 478"/>
                <a:gd name="T40" fmla="*/ 0 w 176"/>
                <a:gd name="T41" fmla="*/ 433 h 478"/>
                <a:gd name="T42" fmla="*/ 2 w 176"/>
                <a:gd name="T43" fmla="*/ 422 h 478"/>
                <a:gd name="T44" fmla="*/ 8 w 176"/>
                <a:gd name="T45" fmla="*/ 410 h 478"/>
                <a:gd name="T46" fmla="*/ 16 w 176"/>
                <a:gd name="T47" fmla="*/ 399 h 478"/>
                <a:gd name="T48" fmla="*/ 27 w 176"/>
                <a:gd name="T49" fmla="*/ 387 h 478"/>
                <a:gd name="T50" fmla="*/ 41 w 176"/>
                <a:gd name="T51" fmla="*/ 379 h 478"/>
                <a:gd name="T52" fmla="*/ 56 w 176"/>
                <a:gd name="T53" fmla="*/ 371 h 478"/>
                <a:gd name="T54" fmla="*/ 75 w 176"/>
                <a:gd name="T55" fmla="*/ 364 h 478"/>
                <a:gd name="T56" fmla="*/ 88 w 176"/>
                <a:gd name="T57" fmla="*/ 361 h 478"/>
                <a:gd name="T58" fmla="*/ 106 w 176"/>
                <a:gd name="T59" fmla="*/ 358 h 478"/>
                <a:gd name="T60" fmla="*/ 123 w 176"/>
                <a:gd name="T61" fmla="*/ 357 h 478"/>
                <a:gd name="T62" fmla="*/ 151 w 176"/>
                <a:gd name="T63" fmla="*/ 367 h 478"/>
                <a:gd name="T64" fmla="*/ 134 w 176"/>
                <a:gd name="T65" fmla="*/ 377 h 478"/>
                <a:gd name="T66" fmla="*/ 125 w 176"/>
                <a:gd name="T67" fmla="*/ 377 h 478"/>
                <a:gd name="T68" fmla="*/ 108 w 176"/>
                <a:gd name="T69" fmla="*/ 380 h 478"/>
                <a:gd name="T70" fmla="*/ 96 w 176"/>
                <a:gd name="T71" fmla="*/ 384 h 478"/>
                <a:gd name="T72" fmla="*/ 78 w 176"/>
                <a:gd name="T73" fmla="*/ 392 h 478"/>
                <a:gd name="T74" fmla="*/ 65 w 176"/>
                <a:gd name="T75" fmla="*/ 398 h 478"/>
                <a:gd name="T76" fmla="*/ 54 w 176"/>
                <a:gd name="T77" fmla="*/ 404 h 478"/>
                <a:gd name="T78" fmla="*/ 43 w 176"/>
                <a:gd name="T79" fmla="*/ 411 h 478"/>
                <a:gd name="T80" fmla="*/ 33 w 176"/>
                <a:gd name="T81" fmla="*/ 420 h 478"/>
                <a:gd name="T82" fmla="*/ 19 w 176"/>
                <a:gd name="T83" fmla="*/ 436 h 478"/>
                <a:gd name="T84" fmla="*/ 18 w 176"/>
                <a:gd name="T85" fmla="*/ 446 h 478"/>
                <a:gd name="T86" fmla="*/ 25 w 176"/>
                <a:gd name="T87" fmla="*/ 456 h 478"/>
                <a:gd name="T88" fmla="*/ 36 w 176"/>
                <a:gd name="T89" fmla="*/ 459 h 478"/>
                <a:gd name="T90" fmla="*/ 46 w 176"/>
                <a:gd name="T91" fmla="*/ 459 h 478"/>
                <a:gd name="T92" fmla="*/ 59 w 176"/>
                <a:gd name="T93" fmla="*/ 457 h 478"/>
                <a:gd name="T94" fmla="*/ 78 w 176"/>
                <a:gd name="T95" fmla="*/ 452 h 478"/>
                <a:gd name="T96" fmla="*/ 96 w 176"/>
                <a:gd name="T97" fmla="*/ 445 h 478"/>
                <a:gd name="T98" fmla="*/ 108 w 176"/>
                <a:gd name="T99" fmla="*/ 439 h 478"/>
                <a:gd name="T100" fmla="*/ 122 w 176"/>
                <a:gd name="T101" fmla="*/ 430 h 478"/>
                <a:gd name="T102" fmla="*/ 134 w 176"/>
                <a:gd name="T103" fmla="*/ 420 h 478"/>
                <a:gd name="T104" fmla="*/ 141 w 176"/>
                <a:gd name="T105" fmla="*/ 413 h 478"/>
                <a:gd name="T106" fmla="*/ 147 w 176"/>
                <a:gd name="T107" fmla="*/ 405 h 478"/>
                <a:gd name="T108" fmla="*/ 154 w 176"/>
                <a:gd name="T109" fmla="*/ 394 h 478"/>
                <a:gd name="T110" fmla="*/ 150 w 176"/>
                <a:gd name="T111" fmla="*/ 383 h 478"/>
                <a:gd name="T112" fmla="*/ 151 w 176"/>
                <a:gd name="T113" fmla="*/ 367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478">
                  <a:moveTo>
                    <a:pt x="151" y="367"/>
                  </a:moveTo>
                  <a:lnTo>
                    <a:pt x="155" y="370"/>
                  </a:lnTo>
                  <a:lnTo>
                    <a:pt x="154" y="0"/>
                  </a:lnTo>
                  <a:lnTo>
                    <a:pt x="175" y="0"/>
                  </a:lnTo>
                  <a:lnTo>
                    <a:pt x="174" y="336"/>
                  </a:lnTo>
                  <a:lnTo>
                    <a:pt x="175" y="402"/>
                  </a:lnTo>
                  <a:lnTo>
                    <a:pt x="175" y="407"/>
                  </a:lnTo>
                  <a:lnTo>
                    <a:pt x="174" y="411"/>
                  </a:lnTo>
                  <a:lnTo>
                    <a:pt x="172" y="417"/>
                  </a:lnTo>
                  <a:lnTo>
                    <a:pt x="170" y="422"/>
                  </a:lnTo>
                  <a:lnTo>
                    <a:pt x="167" y="427"/>
                  </a:lnTo>
                  <a:lnTo>
                    <a:pt x="164" y="432"/>
                  </a:lnTo>
                  <a:lnTo>
                    <a:pt x="160" y="437"/>
                  </a:lnTo>
                  <a:lnTo>
                    <a:pt x="154" y="443"/>
                  </a:lnTo>
                  <a:lnTo>
                    <a:pt x="148" y="448"/>
                  </a:lnTo>
                  <a:lnTo>
                    <a:pt x="142" y="452"/>
                  </a:lnTo>
                  <a:lnTo>
                    <a:pt x="137" y="456"/>
                  </a:lnTo>
                  <a:lnTo>
                    <a:pt x="132" y="459"/>
                  </a:lnTo>
                  <a:lnTo>
                    <a:pt x="127" y="462"/>
                  </a:lnTo>
                  <a:lnTo>
                    <a:pt x="122" y="465"/>
                  </a:lnTo>
                  <a:lnTo>
                    <a:pt x="116" y="467"/>
                  </a:lnTo>
                  <a:lnTo>
                    <a:pt x="112" y="469"/>
                  </a:lnTo>
                  <a:lnTo>
                    <a:pt x="103" y="471"/>
                  </a:lnTo>
                  <a:lnTo>
                    <a:pt x="94" y="474"/>
                  </a:lnTo>
                  <a:lnTo>
                    <a:pt x="86" y="475"/>
                  </a:lnTo>
                  <a:lnTo>
                    <a:pt x="78" y="476"/>
                  </a:lnTo>
                  <a:lnTo>
                    <a:pt x="69" y="477"/>
                  </a:lnTo>
                  <a:lnTo>
                    <a:pt x="61" y="477"/>
                  </a:lnTo>
                  <a:lnTo>
                    <a:pt x="53" y="476"/>
                  </a:lnTo>
                  <a:lnTo>
                    <a:pt x="46" y="476"/>
                  </a:lnTo>
                  <a:lnTo>
                    <a:pt x="38" y="474"/>
                  </a:lnTo>
                  <a:lnTo>
                    <a:pt x="31" y="472"/>
                  </a:lnTo>
                  <a:lnTo>
                    <a:pt x="25" y="469"/>
                  </a:lnTo>
                  <a:lnTo>
                    <a:pt x="19" y="466"/>
                  </a:lnTo>
                  <a:lnTo>
                    <a:pt x="14" y="463"/>
                  </a:lnTo>
                  <a:lnTo>
                    <a:pt x="10" y="459"/>
                  </a:lnTo>
                  <a:lnTo>
                    <a:pt x="7" y="454"/>
                  </a:lnTo>
                  <a:lnTo>
                    <a:pt x="4" y="449"/>
                  </a:lnTo>
                  <a:lnTo>
                    <a:pt x="3" y="446"/>
                  </a:lnTo>
                  <a:lnTo>
                    <a:pt x="2" y="443"/>
                  </a:lnTo>
                  <a:lnTo>
                    <a:pt x="1" y="439"/>
                  </a:lnTo>
                  <a:lnTo>
                    <a:pt x="0" y="433"/>
                  </a:lnTo>
                  <a:lnTo>
                    <a:pt x="1" y="427"/>
                  </a:lnTo>
                  <a:lnTo>
                    <a:pt x="2" y="422"/>
                  </a:lnTo>
                  <a:lnTo>
                    <a:pt x="4" y="416"/>
                  </a:lnTo>
                  <a:lnTo>
                    <a:pt x="8" y="410"/>
                  </a:lnTo>
                  <a:lnTo>
                    <a:pt x="11" y="404"/>
                  </a:lnTo>
                  <a:lnTo>
                    <a:pt x="16" y="399"/>
                  </a:lnTo>
                  <a:lnTo>
                    <a:pt x="21" y="393"/>
                  </a:lnTo>
                  <a:lnTo>
                    <a:pt x="27" y="387"/>
                  </a:lnTo>
                  <a:lnTo>
                    <a:pt x="34" y="383"/>
                  </a:lnTo>
                  <a:lnTo>
                    <a:pt x="41" y="379"/>
                  </a:lnTo>
                  <a:lnTo>
                    <a:pt x="48" y="375"/>
                  </a:lnTo>
                  <a:lnTo>
                    <a:pt x="56" y="371"/>
                  </a:lnTo>
                  <a:lnTo>
                    <a:pt x="64" y="368"/>
                  </a:lnTo>
                  <a:lnTo>
                    <a:pt x="75" y="364"/>
                  </a:lnTo>
                  <a:lnTo>
                    <a:pt x="81" y="362"/>
                  </a:lnTo>
                  <a:lnTo>
                    <a:pt x="88" y="361"/>
                  </a:lnTo>
                  <a:lnTo>
                    <a:pt x="98" y="359"/>
                  </a:lnTo>
                  <a:lnTo>
                    <a:pt x="106" y="358"/>
                  </a:lnTo>
                  <a:lnTo>
                    <a:pt x="115" y="357"/>
                  </a:lnTo>
                  <a:lnTo>
                    <a:pt x="123" y="357"/>
                  </a:lnTo>
                  <a:lnTo>
                    <a:pt x="131" y="359"/>
                  </a:lnTo>
                  <a:lnTo>
                    <a:pt x="151" y="367"/>
                  </a:lnTo>
                  <a:lnTo>
                    <a:pt x="144" y="378"/>
                  </a:lnTo>
                  <a:lnTo>
                    <a:pt x="134" y="377"/>
                  </a:lnTo>
                  <a:lnTo>
                    <a:pt x="125" y="377"/>
                  </a:lnTo>
                  <a:lnTo>
                    <a:pt x="112" y="379"/>
                  </a:lnTo>
                  <a:lnTo>
                    <a:pt x="108" y="380"/>
                  </a:lnTo>
                  <a:lnTo>
                    <a:pt x="102" y="382"/>
                  </a:lnTo>
                  <a:lnTo>
                    <a:pt x="96" y="384"/>
                  </a:lnTo>
                  <a:lnTo>
                    <a:pt x="90" y="387"/>
                  </a:lnTo>
                  <a:lnTo>
                    <a:pt x="78" y="392"/>
                  </a:lnTo>
                  <a:lnTo>
                    <a:pt x="71" y="395"/>
                  </a:lnTo>
                  <a:lnTo>
                    <a:pt x="65" y="398"/>
                  </a:lnTo>
                  <a:lnTo>
                    <a:pt x="60" y="401"/>
                  </a:lnTo>
                  <a:lnTo>
                    <a:pt x="54" y="404"/>
                  </a:lnTo>
                  <a:lnTo>
                    <a:pt x="47" y="408"/>
                  </a:lnTo>
                  <a:lnTo>
                    <a:pt x="43" y="411"/>
                  </a:lnTo>
                  <a:lnTo>
                    <a:pt x="38" y="415"/>
                  </a:lnTo>
                  <a:lnTo>
                    <a:pt x="33" y="420"/>
                  </a:lnTo>
                  <a:lnTo>
                    <a:pt x="23" y="429"/>
                  </a:lnTo>
                  <a:lnTo>
                    <a:pt x="19" y="436"/>
                  </a:lnTo>
                  <a:lnTo>
                    <a:pt x="18" y="441"/>
                  </a:lnTo>
                  <a:lnTo>
                    <a:pt x="18" y="446"/>
                  </a:lnTo>
                  <a:lnTo>
                    <a:pt x="19" y="450"/>
                  </a:lnTo>
                  <a:lnTo>
                    <a:pt x="25" y="456"/>
                  </a:lnTo>
                  <a:lnTo>
                    <a:pt x="31" y="458"/>
                  </a:lnTo>
                  <a:lnTo>
                    <a:pt x="36" y="459"/>
                  </a:lnTo>
                  <a:lnTo>
                    <a:pt x="41" y="460"/>
                  </a:lnTo>
                  <a:lnTo>
                    <a:pt x="46" y="459"/>
                  </a:lnTo>
                  <a:lnTo>
                    <a:pt x="52" y="459"/>
                  </a:lnTo>
                  <a:lnTo>
                    <a:pt x="59" y="457"/>
                  </a:lnTo>
                  <a:lnTo>
                    <a:pt x="68" y="454"/>
                  </a:lnTo>
                  <a:lnTo>
                    <a:pt x="78" y="452"/>
                  </a:lnTo>
                  <a:lnTo>
                    <a:pt x="87" y="448"/>
                  </a:lnTo>
                  <a:lnTo>
                    <a:pt x="96" y="445"/>
                  </a:lnTo>
                  <a:lnTo>
                    <a:pt x="103" y="442"/>
                  </a:lnTo>
                  <a:lnTo>
                    <a:pt x="108" y="439"/>
                  </a:lnTo>
                  <a:lnTo>
                    <a:pt x="116" y="435"/>
                  </a:lnTo>
                  <a:lnTo>
                    <a:pt x="122" y="430"/>
                  </a:lnTo>
                  <a:lnTo>
                    <a:pt x="129" y="424"/>
                  </a:lnTo>
                  <a:lnTo>
                    <a:pt x="134" y="420"/>
                  </a:lnTo>
                  <a:lnTo>
                    <a:pt x="137" y="416"/>
                  </a:lnTo>
                  <a:lnTo>
                    <a:pt x="141" y="413"/>
                  </a:lnTo>
                  <a:lnTo>
                    <a:pt x="144" y="409"/>
                  </a:lnTo>
                  <a:lnTo>
                    <a:pt x="147" y="405"/>
                  </a:lnTo>
                  <a:lnTo>
                    <a:pt x="151" y="400"/>
                  </a:lnTo>
                  <a:lnTo>
                    <a:pt x="154" y="394"/>
                  </a:lnTo>
                  <a:lnTo>
                    <a:pt x="152" y="387"/>
                  </a:lnTo>
                  <a:lnTo>
                    <a:pt x="150" y="383"/>
                  </a:lnTo>
                  <a:lnTo>
                    <a:pt x="144" y="378"/>
                  </a:lnTo>
                  <a:lnTo>
                    <a:pt x="151" y="367"/>
                  </a:lnTo>
                  <a:close/>
                </a:path>
              </a:pathLst>
            </a:custGeom>
            <a:solidFill>
              <a:srgbClr val="121415"/>
            </a:solidFill>
            <a:ln w="0" cap="flat">
              <a:solidFill>
                <a:srgbClr val="121415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480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715321" y="1744095"/>
            <a:ext cx="990600" cy="4134415"/>
            <a:chOff x="1463199" y="2183289"/>
            <a:chExt cx="990600" cy="4134415"/>
          </a:xfrm>
        </p:grpSpPr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1728332" y="2183289"/>
              <a:ext cx="415925" cy="581025"/>
              <a:chOff x="4062" y="2814"/>
              <a:chExt cx="168" cy="216"/>
            </a:xfrm>
          </p:grpSpPr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4071" y="2824"/>
                <a:ext cx="159" cy="206"/>
              </a:xfrm>
              <a:custGeom>
                <a:avLst/>
                <a:gdLst>
                  <a:gd name="T0" fmla="*/ 74 w 159"/>
                  <a:gd name="T1" fmla="*/ 205 h 206"/>
                  <a:gd name="T2" fmla="*/ 74 w 159"/>
                  <a:gd name="T3" fmla="*/ 205 h 206"/>
                  <a:gd name="T4" fmla="*/ 158 w 159"/>
                  <a:gd name="T5" fmla="*/ 4 h 206"/>
                  <a:gd name="T6" fmla="*/ 145 w 159"/>
                  <a:gd name="T7" fmla="*/ 15 h 206"/>
                  <a:gd name="T8" fmla="*/ 122 w 159"/>
                  <a:gd name="T9" fmla="*/ 23 h 206"/>
                  <a:gd name="T10" fmla="*/ 103 w 159"/>
                  <a:gd name="T11" fmla="*/ 27 h 206"/>
                  <a:gd name="T12" fmla="*/ 82 w 159"/>
                  <a:gd name="T13" fmla="*/ 30 h 206"/>
                  <a:gd name="T14" fmla="*/ 61 w 159"/>
                  <a:gd name="T15" fmla="*/ 30 h 206"/>
                  <a:gd name="T16" fmla="*/ 38 w 159"/>
                  <a:gd name="T17" fmla="*/ 25 h 206"/>
                  <a:gd name="T18" fmla="*/ 22 w 159"/>
                  <a:gd name="T19" fmla="*/ 18 h 206"/>
                  <a:gd name="T20" fmla="*/ 8 w 159"/>
                  <a:gd name="T21" fmla="*/ 12 h 206"/>
                  <a:gd name="T22" fmla="*/ 0 w 159"/>
                  <a:gd name="T23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9" h="206">
                    <a:moveTo>
                      <a:pt x="74" y="205"/>
                    </a:moveTo>
                    <a:lnTo>
                      <a:pt x="74" y="205"/>
                    </a:lnTo>
                    <a:lnTo>
                      <a:pt x="158" y="4"/>
                    </a:lnTo>
                    <a:lnTo>
                      <a:pt x="145" y="15"/>
                    </a:lnTo>
                    <a:lnTo>
                      <a:pt x="122" y="23"/>
                    </a:lnTo>
                    <a:lnTo>
                      <a:pt x="103" y="27"/>
                    </a:lnTo>
                    <a:lnTo>
                      <a:pt x="82" y="30"/>
                    </a:lnTo>
                    <a:lnTo>
                      <a:pt x="61" y="30"/>
                    </a:lnTo>
                    <a:lnTo>
                      <a:pt x="38" y="25"/>
                    </a:lnTo>
                    <a:lnTo>
                      <a:pt x="22" y="18"/>
                    </a:lnTo>
                    <a:lnTo>
                      <a:pt x="8" y="12"/>
                    </a:lnTo>
                    <a:lnTo>
                      <a:pt x="0" y="0"/>
                    </a:lnTo>
                  </a:path>
                </a:pathLst>
              </a:custGeom>
              <a:noFill/>
              <a:ln w="635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" name="Oval 22"/>
              <p:cNvSpPr>
                <a:spLocks noChangeArrowheads="1"/>
              </p:cNvSpPr>
              <p:nvPr/>
            </p:nvSpPr>
            <p:spPr bwMode="auto">
              <a:xfrm>
                <a:off x="4062" y="2814"/>
                <a:ext cx="17" cy="14"/>
              </a:xfrm>
              <a:prstGeom prst="ellipse">
                <a:avLst/>
              </a:prstGeom>
              <a:solidFill>
                <a:srgbClr val="000000"/>
              </a:solidFill>
              <a:ln w="635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9" name="Group 23"/>
            <p:cNvGrpSpPr>
              <a:grpSpLocks/>
            </p:cNvGrpSpPr>
            <p:nvPr/>
          </p:nvGrpSpPr>
          <p:grpSpPr bwMode="auto">
            <a:xfrm>
              <a:off x="1749252" y="3049831"/>
              <a:ext cx="312738" cy="866775"/>
              <a:chOff x="4116" y="2292"/>
              <a:chExt cx="107" cy="329"/>
            </a:xfrm>
          </p:grpSpPr>
          <p:sp>
            <p:nvSpPr>
              <p:cNvPr id="20" name="Freeform 24"/>
              <p:cNvSpPr>
                <a:spLocks/>
              </p:cNvSpPr>
              <p:nvPr/>
            </p:nvSpPr>
            <p:spPr bwMode="auto">
              <a:xfrm>
                <a:off x="4116" y="2292"/>
                <a:ext cx="102" cy="131"/>
              </a:xfrm>
              <a:custGeom>
                <a:avLst/>
                <a:gdLst>
                  <a:gd name="T0" fmla="*/ 3 w 102"/>
                  <a:gd name="T1" fmla="*/ 129 h 131"/>
                  <a:gd name="T2" fmla="*/ 5 w 102"/>
                  <a:gd name="T3" fmla="*/ 130 h 131"/>
                  <a:gd name="T4" fmla="*/ 53 w 102"/>
                  <a:gd name="T5" fmla="*/ 100 h 131"/>
                  <a:gd name="T6" fmla="*/ 101 w 102"/>
                  <a:gd name="T7" fmla="*/ 62 h 131"/>
                  <a:gd name="T8" fmla="*/ 95 w 102"/>
                  <a:gd name="T9" fmla="*/ 63 h 131"/>
                  <a:gd name="T10" fmla="*/ 57 w 102"/>
                  <a:gd name="T11" fmla="*/ 55 h 131"/>
                  <a:gd name="T12" fmla="*/ 37 w 102"/>
                  <a:gd name="T13" fmla="*/ 45 h 131"/>
                  <a:gd name="T14" fmla="*/ 15 w 102"/>
                  <a:gd name="T15" fmla="*/ 29 h 131"/>
                  <a:gd name="T16" fmla="*/ 4 w 102"/>
                  <a:gd name="T17" fmla="*/ 12 h 131"/>
                  <a:gd name="T18" fmla="*/ 0 w 102"/>
                  <a:gd name="T1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31">
                    <a:moveTo>
                      <a:pt x="3" y="129"/>
                    </a:moveTo>
                    <a:lnTo>
                      <a:pt x="5" y="130"/>
                    </a:lnTo>
                    <a:lnTo>
                      <a:pt x="53" y="100"/>
                    </a:lnTo>
                    <a:lnTo>
                      <a:pt x="101" y="62"/>
                    </a:lnTo>
                    <a:lnTo>
                      <a:pt x="95" y="63"/>
                    </a:lnTo>
                    <a:lnTo>
                      <a:pt x="57" y="55"/>
                    </a:lnTo>
                    <a:lnTo>
                      <a:pt x="37" y="45"/>
                    </a:lnTo>
                    <a:lnTo>
                      <a:pt x="15" y="29"/>
                    </a:lnTo>
                    <a:lnTo>
                      <a:pt x="4" y="12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" name="Freeform 25"/>
              <p:cNvSpPr>
                <a:spLocks/>
              </p:cNvSpPr>
              <p:nvPr/>
            </p:nvSpPr>
            <p:spPr bwMode="auto">
              <a:xfrm>
                <a:off x="4120" y="2424"/>
                <a:ext cx="103" cy="113"/>
              </a:xfrm>
              <a:custGeom>
                <a:avLst/>
                <a:gdLst>
                  <a:gd name="T0" fmla="*/ 98 w 103"/>
                  <a:gd name="T1" fmla="*/ 112 h 113"/>
                  <a:gd name="T2" fmla="*/ 99 w 103"/>
                  <a:gd name="T3" fmla="*/ 107 h 113"/>
                  <a:gd name="T4" fmla="*/ 102 w 103"/>
                  <a:gd name="T5" fmla="*/ 98 h 113"/>
                  <a:gd name="T6" fmla="*/ 102 w 103"/>
                  <a:gd name="T7" fmla="*/ 88 h 113"/>
                  <a:gd name="T8" fmla="*/ 102 w 103"/>
                  <a:gd name="T9" fmla="*/ 77 h 113"/>
                  <a:gd name="T10" fmla="*/ 94 w 103"/>
                  <a:gd name="T11" fmla="*/ 59 h 113"/>
                  <a:gd name="T12" fmla="*/ 87 w 103"/>
                  <a:gd name="T13" fmla="*/ 47 h 113"/>
                  <a:gd name="T14" fmla="*/ 79 w 103"/>
                  <a:gd name="T15" fmla="*/ 38 h 113"/>
                  <a:gd name="T16" fmla="*/ 68 w 103"/>
                  <a:gd name="T17" fmla="*/ 27 h 113"/>
                  <a:gd name="T18" fmla="*/ 57 w 103"/>
                  <a:gd name="T19" fmla="*/ 18 h 113"/>
                  <a:gd name="T20" fmla="*/ 50 w 103"/>
                  <a:gd name="T21" fmla="*/ 14 h 113"/>
                  <a:gd name="T22" fmla="*/ 33 w 103"/>
                  <a:gd name="T23" fmla="*/ 7 h 113"/>
                  <a:gd name="T24" fmla="*/ 0 w 103"/>
                  <a:gd name="T2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113">
                    <a:moveTo>
                      <a:pt x="98" y="112"/>
                    </a:moveTo>
                    <a:lnTo>
                      <a:pt x="99" y="107"/>
                    </a:lnTo>
                    <a:lnTo>
                      <a:pt x="102" y="98"/>
                    </a:lnTo>
                    <a:lnTo>
                      <a:pt x="102" y="88"/>
                    </a:lnTo>
                    <a:lnTo>
                      <a:pt x="102" y="77"/>
                    </a:lnTo>
                    <a:lnTo>
                      <a:pt x="94" y="59"/>
                    </a:lnTo>
                    <a:lnTo>
                      <a:pt x="87" y="47"/>
                    </a:lnTo>
                    <a:lnTo>
                      <a:pt x="79" y="38"/>
                    </a:lnTo>
                    <a:lnTo>
                      <a:pt x="68" y="27"/>
                    </a:lnTo>
                    <a:lnTo>
                      <a:pt x="57" y="18"/>
                    </a:lnTo>
                    <a:lnTo>
                      <a:pt x="50" y="14"/>
                    </a:lnTo>
                    <a:lnTo>
                      <a:pt x="33" y="7"/>
                    </a:lnTo>
                    <a:lnTo>
                      <a:pt x="0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" name="Freeform 26"/>
              <p:cNvSpPr>
                <a:spLocks/>
              </p:cNvSpPr>
              <p:nvPr/>
            </p:nvSpPr>
            <p:spPr bwMode="auto">
              <a:xfrm>
                <a:off x="4133" y="2478"/>
                <a:ext cx="76" cy="143"/>
              </a:xfrm>
              <a:custGeom>
                <a:avLst/>
                <a:gdLst>
                  <a:gd name="T0" fmla="*/ 17 w 76"/>
                  <a:gd name="T1" fmla="*/ 142 h 143"/>
                  <a:gd name="T2" fmla="*/ 13 w 76"/>
                  <a:gd name="T3" fmla="*/ 140 h 143"/>
                  <a:gd name="T4" fmla="*/ 11 w 76"/>
                  <a:gd name="T5" fmla="*/ 136 h 143"/>
                  <a:gd name="T6" fmla="*/ 8 w 76"/>
                  <a:gd name="T7" fmla="*/ 126 h 143"/>
                  <a:gd name="T8" fmla="*/ 3 w 76"/>
                  <a:gd name="T9" fmla="*/ 110 h 143"/>
                  <a:gd name="T10" fmla="*/ 0 w 76"/>
                  <a:gd name="T11" fmla="*/ 86 h 143"/>
                  <a:gd name="T12" fmla="*/ 2 w 76"/>
                  <a:gd name="T13" fmla="*/ 74 h 143"/>
                  <a:gd name="T14" fmla="*/ 5 w 76"/>
                  <a:gd name="T15" fmla="*/ 50 h 143"/>
                  <a:gd name="T16" fmla="*/ 13 w 76"/>
                  <a:gd name="T17" fmla="*/ 34 h 143"/>
                  <a:gd name="T18" fmla="*/ 21 w 76"/>
                  <a:gd name="T19" fmla="*/ 26 h 143"/>
                  <a:gd name="T20" fmla="*/ 36 w 76"/>
                  <a:gd name="T21" fmla="*/ 19 h 143"/>
                  <a:gd name="T22" fmla="*/ 75 w 76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143">
                    <a:moveTo>
                      <a:pt x="17" y="142"/>
                    </a:moveTo>
                    <a:lnTo>
                      <a:pt x="13" y="140"/>
                    </a:lnTo>
                    <a:lnTo>
                      <a:pt x="11" y="136"/>
                    </a:lnTo>
                    <a:lnTo>
                      <a:pt x="8" y="126"/>
                    </a:lnTo>
                    <a:lnTo>
                      <a:pt x="3" y="110"/>
                    </a:lnTo>
                    <a:lnTo>
                      <a:pt x="0" y="86"/>
                    </a:lnTo>
                    <a:lnTo>
                      <a:pt x="2" y="74"/>
                    </a:lnTo>
                    <a:lnTo>
                      <a:pt x="5" y="50"/>
                    </a:lnTo>
                    <a:lnTo>
                      <a:pt x="13" y="34"/>
                    </a:lnTo>
                    <a:lnTo>
                      <a:pt x="21" y="26"/>
                    </a:lnTo>
                    <a:lnTo>
                      <a:pt x="36" y="19"/>
                    </a:lnTo>
                    <a:lnTo>
                      <a:pt x="75" y="0"/>
                    </a:lnTo>
                  </a:path>
                </a:pathLst>
              </a:custGeom>
              <a:noFill/>
              <a:ln w="889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1463199" y="6165304"/>
              <a:ext cx="990600" cy="152400"/>
              <a:chOff x="3600" y="1968"/>
              <a:chExt cx="624" cy="96"/>
            </a:xfrm>
          </p:grpSpPr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3744" y="1968"/>
                <a:ext cx="336" cy="96"/>
              </a:xfrm>
              <a:custGeom>
                <a:avLst/>
                <a:gdLst>
                  <a:gd name="T0" fmla="*/ 0 w 171"/>
                  <a:gd name="T1" fmla="*/ 0 h 45"/>
                  <a:gd name="T2" fmla="*/ 170 w 171"/>
                  <a:gd name="T3" fmla="*/ 0 h 45"/>
                  <a:gd name="T4" fmla="*/ 170 w 171"/>
                  <a:gd name="T5" fmla="*/ 44 h 45"/>
                  <a:gd name="T6" fmla="*/ 0 w 171"/>
                  <a:gd name="T7" fmla="*/ 44 h 45"/>
                  <a:gd name="T8" fmla="*/ 0 w 171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45">
                    <a:moveTo>
                      <a:pt x="0" y="0"/>
                    </a:moveTo>
                    <a:lnTo>
                      <a:pt x="170" y="0"/>
                    </a:lnTo>
                    <a:lnTo>
                      <a:pt x="170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" name="Line 30"/>
              <p:cNvSpPr>
                <a:spLocks noChangeShapeType="1"/>
              </p:cNvSpPr>
              <p:nvPr/>
            </p:nvSpPr>
            <p:spPr bwMode="auto">
              <a:xfrm flipH="1" flipV="1">
                <a:off x="3600" y="1968"/>
                <a:ext cx="624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med" len="sm"/>
                <a:tailEnd type="non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6" name="Group 36"/>
            <p:cNvGrpSpPr>
              <a:grpSpLocks/>
            </p:cNvGrpSpPr>
            <p:nvPr/>
          </p:nvGrpSpPr>
          <p:grpSpPr bwMode="auto">
            <a:xfrm>
              <a:off x="1463199" y="4386879"/>
              <a:ext cx="990600" cy="152400"/>
              <a:chOff x="3648" y="2496"/>
              <a:chExt cx="624" cy="96"/>
            </a:xfrm>
          </p:grpSpPr>
          <p:sp>
            <p:nvSpPr>
              <p:cNvPr id="27" name="Freeform 33"/>
              <p:cNvSpPr>
                <a:spLocks/>
              </p:cNvSpPr>
              <p:nvPr/>
            </p:nvSpPr>
            <p:spPr bwMode="auto">
              <a:xfrm>
                <a:off x="3792" y="2496"/>
                <a:ext cx="336" cy="96"/>
              </a:xfrm>
              <a:custGeom>
                <a:avLst/>
                <a:gdLst>
                  <a:gd name="T0" fmla="*/ 0 w 171"/>
                  <a:gd name="T1" fmla="*/ 0 h 45"/>
                  <a:gd name="T2" fmla="*/ 170 w 171"/>
                  <a:gd name="T3" fmla="*/ 0 h 45"/>
                  <a:gd name="T4" fmla="*/ 170 w 171"/>
                  <a:gd name="T5" fmla="*/ 44 h 45"/>
                  <a:gd name="T6" fmla="*/ 0 w 171"/>
                  <a:gd name="T7" fmla="*/ 44 h 45"/>
                  <a:gd name="T8" fmla="*/ 0 w 171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45">
                    <a:moveTo>
                      <a:pt x="0" y="0"/>
                    </a:moveTo>
                    <a:lnTo>
                      <a:pt x="170" y="0"/>
                    </a:lnTo>
                    <a:lnTo>
                      <a:pt x="170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" name="Line 34"/>
              <p:cNvSpPr>
                <a:spLocks noChangeShapeType="1"/>
              </p:cNvSpPr>
              <p:nvPr/>
            </p:nvSpPr>
            <p:spPr bwMode="auto">
              <a:xfrm flipH="1" flipV="1">
                <a:off x="3648" y="2592"/>
                <a:ext cx="624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med" len="sm"/>
                <a:tailEnd type="non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48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9" name="Group 53"/>
            <p:cNvGrpSpPr>
              <a:grpSpLocks/>
            </p:cNvGrpSpPr>
            <p:nvPr/>
          </p:nvGrpSpPr>
          <p:grpSpPr bwMode="auto">
            <a:xfrm>
              <a:off x="1767368" y="5113954"/>
              <a:ext cx="396875" cy="523875"/>
              <a:chOff x="4176" y="3360"/>
              <a:chExt cx="250" cy="330"/>
            </a:xfrm>
          </p:grpSpPr>
          <p:grpSp>
            <p:nvGrpSpPr>
              <p:cNvPr id="30" name="Group 54"/>
              <p:cNvGrpSpPr>
                <a:grpSpLocks/>
              </p:cNvGrpSpPr>
              <p:nvPr/>
            </p:nvGrpSpPr>
            <p:grpSpPr bwMode="auto">
              <a:xfrm>
                <a:off x="4224" y="3360"/>
                <a:ext cx="202" cy="234"/>
                <a:chOff x="4062" y="2814"/>
                <a:chExt cx="168" cy="216"/>
              </a:xfrm>
            </p:grpSpPr>
            <p:sp>
              <p:nvSpPr>
                <p:cNvPr id="34" name="Freeform 55"/>
                <p:cNvSpPr>
                  <a:spLocks/>
                </p:cNvSpPr>
                <p:nvPr/>
              </p:nvSpPr>
              <p:spPr bwMode="auto">
                <a:xfrm>
                  <a:off x="4071" y="2824"/>
                  <a:ext cx="159" cy="206"/>
                </a:xfrm>
                <a:custGeom>
                  <a:avLst/>
                  <a:gdLst>
                    <a:gd name="T0" fmla="*/ 74 w 159"/>
                    <a:gd name="T1" fmla="*/ 205 h 206"/>
                    <a:gd name="T2" fmla="*/ 74 w 159"/>
                    <a:gd name="T3" fmla="*/ 205 h 206"/>
                    <a:gd name="T4" fmla="*/ 158 w 159"/>
                    <a:gd name="T5" fmla="*/ 4 h 206"/>
                    <a:gd name="T6" fmla="*/ 145 w 159"/>
                    <a:gd name="T7" fmla="*/ 15 h 206"/>
                    <a:gd name="T8" fmla="*/ 122 w 159"/>
                    <a:gd name="T9" fmla="*/ 23 h 206"/>
                    <a:gd name="T10" fmla="*/ 103 w 159"/>
                    <a:gd name="T11" fmla="*/ 27 h 206"/>
                    <a:gd name="T12" fmla="*/ 82 w 159"/>
                    <a:gd name="T13" fmla="*/ 30 h 206"/>
                    <a:gd name="T14" fmla="*/ 61 w 159"/>
                    <a:gd name="T15" fmla="*/ 30 h 206"/>
                    <a:gd name="T16" fmla="*/ 38 w 159"/>
                    <a:gd name="T17" fmla="*/ 25 h 206"/>
                    <a:gd name="T18" fmla="*/ 22 w 159"/>
                    <a:gd name="T19" fmla="*/ 18 h 206"/>
                    <a:gd name="T20" fmla="*/ 8 w 159"/>
                    <a:gd name="T21" fmla="*/ 12 h 206"/>
                    <a:gd name="T22" fmla="*/ 0 w 159"/>
                    <a:gd name="T23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9" h="206">
                      <a:moveTo>
                        <a:pt x="74" y="205"/>
                      </a:moveTo>
                      <a:lnTo>
                        <a:pt x="74" y="205"/>
                      </a:lnTo>
                      <a:lnTo>
                        <a:pt x="158" y="4"/>
                      </a:lnTo>
                      <a:lnTo>
                        <a:pt x="145" y="15"/>
                      </a:lnTo>
                      <a:lnTo>
                        <a:pt x="122" y="23"/>
                      </a:lnTo>
                      <a:lnTo>
                        <a:pt x="103" y="27"/>
                      </a:lnTo>
                      <a:lnTo>
                        <a:pt x="82" y="30"/>
                      </a:lnTo>
                      <a:lnTo>
                        <a:pt x="61" y="30"/>
                      </a:lnTo>
                      <a:lnTo>
                        <a:pt x="38" y="25"/>
                      </a:lnTo>
                      <a:lnTo>
                        <a:pt x="22" y="18"/>
                      </a:lnTo>
                      <a:lnTo>
                        <a:pt x="8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>
                          <a:alpha val="0"/>
                        </a:schemeClr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480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" name="Oval 56"/>
                <p:cNvSpPr>
                  <a:spLocks noChangeArrowheads="1"/>
                </p:cNvSpPr>
                <p:nvPr/>
              </p:nvSpPr>
              <p:spPr bwMode="auto">
                <a:xfrm>
                  <a:off x="4062" y="2814"/>
                  <a:ext cx="17" cy="14"/>
                </a:xfrm>
                <a:prstGeom prst="ellipse">
                  <a:avLst/>
                </a:prstGeom>
                <a:solidFill>
                  <a:srgbClr val="000000"/>
                </a:solidFill>
                <a:ln w="635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480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31" name="Group 57"/>
              <p:cNvGrpSpPr>
                <a:grpSpLocks/>
              </p:cNvGrpSpPr>
              <p:nvPr/>
            </p:nvGrpSpPr>
            <p:grpSpPr bwMode="auto">
              <a:xfrm>
                <a:off x="4176" y="3456"/>
                <a:ext cx="202" cy="234"/>
                <a:chOff x="4062" y="2814"/>
                <a:chExt cx="168" cy="216"/>
              </a:xfrm>
            </p:grpSpPr>
            <p:sp>
              <p:nvSpPr>
                <p:cNvPr id="32" name="Freeform 58"/>
                <p:cNvSpPr>
                  <a:spLocks/>
                </p:cNvSpPr>
                <p:nvPr/>
              </p:nvSpPr>
              <p:spPr bwMode="auto">
                <a:xfrm>
                  <a:off x="4071" y="2824"/>
                  <a:ext cx="159" cy="206"/>
                </a:xfrm>
                <a:custGeom>
                  <a:avLst/>
                  <a:gdLst>
                    <a:gd name="T0" fmla="*/ 74 w 159"/>
                    <a:gd name="T1" fmla="*/ 205 h 206"/>
                    <a:gd name="T2" fmla="*/ 74 w 159"/>
                    <a:gd name="T3" fmla="*/ 205 h 206"/>
                    <a:gd name="T4" fmla="*/ 158 w 159"/>
                    <a:gd name="T5" fmla="*/ 4 h 206"/>
                    <a:gd name="T6" fmla="*/ 145 w 159"/>
                    <a:gd name="T7" fmla="*/ 15 h 206"/>
                    <a:gd name="T8" fmla="*/ 122 w 159"/>
                    <a:gd name="T9" fmla="*/ 23 h 206"/>
                    <a:gd name="T10" fmla="*/ 103 w 159"/>
                    <a:gd name="T11" fmla="*/ 27 h 206"/>
                    <a:gd name="T12" fmla="*/ 82 w 159"/>
                    <a:gd name="T13" fmla="*/ 30 h 206"/>
                    <a:gd name="T14" fmla="*/ 61 w 159"/>
                    <a:gd name="T15" fmla="*/ 30 h 206"/>
                    <a:gd name="T16" fmla="*/ 38 w 159"/>
                    <a:gd name="T17" fmla="*/ 25 h 206"/>
                    <a:gd name="T18" fmla="*/ 22 w 159"/>
                    <a:gd name="T19" fmla="*/ 18 h 206"/>
                    <a:gd name="T20" fmla="*/ 8 w 159"/>
                    <a:gd name="T21" fmla="*/ 12 h 206"/>
                    <a:gd name="T22" fmla="*/ 0 w 159"/>
                    <a:gd name="T23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9" h="206">
                      <a:moveTo>
                        <a:pt x="74" y="205"/>
                      </a:moveTo>
                      <a:lnTo>
                        <a:pt x="74" y="205"/>
                      </a:lnTo>
                      <a:lnTo>
                        <a:pt x="158" y="4"/>
                      </a:lnTo>
                      <a:lnTo>
                        <a:pt x="145" y="15"/>
                      </a:lnTo>
                      <a:lnTo>
                        <a:pt x="122" y="23"/>
                      </a:lnTo>
                      <a:lnTo>
                        <a:pt x="103" y="27"/>
                      </a:lnTo>
                      <a:lnTo>
                        <a:pt x="82" y="30"/>
                      </a:lnTo>
                      <a:lnTo>
                        <a:pt x="61" y="30"/>
                      </a:lnTo>
                      <a:lnTo>
                        <a:pt x="38" y="25"/>
                      </a:lnTo>
                      <a:lnTo>
                        <a:pt x="22" y="18"/>
                      </a:lnTo>
                      <a:lnTo>
                        <a:pt x="8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>
                          <a:alpha val="0"/>
                        </a:schemeClr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480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" name="Oval 59"/>
                <p:cNvSpPr>
                  <a:spLocks noChangeArrowheads="1"/>
                </p:cNvSpPr>
                <p:nvPr/>
              </p:nvSpPr>
              <p:spPr bwMode="auto">
                <a:xfrm>
                  <a:off x="4062" y="2814"/>
                  <a:ext cx="17" cy="14"/>
                </a:xfrm>
                <a:prstGeom prst="ellipse">
                  <a:avLst/>
                </a:prstGeom>
                <a:solidFill>
                  <a:srgbClr val="000000"/>
                </a:solidFill>
                <a:ln w="635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480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</p:grpSp>
      </p:grpSp>
      <p:cxnSp>
        <p:nvCxnSpPr>
          <p:cNvPr id="46" name="Прямая со стрелкой 45"/>
          <p:cNvCxnSpPr/>
          <p:nvPr/>
        </p:nvCxnSpPr>
        <p:spPr>
          <a:xfrm>
            <a:off x="3609251" y="2048057"/>
            <a:ext cx="2016224" cy="1240983"/>
          </a:xfrm>
          <a:prstGeom prst="straightConnector1">
            <a:avLst/>
          </a:prstGeom>
          <a:ln w="50800">
            <a:solidFill>
              <a:srgbClr val="000099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3609251" y="4285950"/>
            <a:ext cx="1998847" cy="545335"/>
          </a:xfrm>
          <a:prstGeom prst="straightConnector1">
            <a:avLst/>
          </a:prstGeom>
          <a:ln w="50800">
            <a:solidFill>
              <a:srgbClr val="000099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3477321" y="2325120"/>
            <a:ext cx="2130777" cy="648228"/>
          </a:xfrm>
          <a:prstGeom prst="straightConnector1">
            <a:avLst/>
          </a:prstGeom>
          <a:ln w="50800">
            <a:solidFill>
              <a:srgbClr val="000099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3744274" y="5046235"/>
            <a:ext cx="1863824" cy="756076"/>
          </a:xfrm>
          <a:prstGeom prst="straightConnector1">
            <a:avLst/>
          </a:prstGeom>
          <a:ln w="50800">
            <a:solidFill>
              <a:srgbClr val="000099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3744274" y="3947685"/>
            <a:ext cx="1863824" cy="1930825"/>
          </a:xfrm>
          <a:prstGeom prst="straightConnector1">
            <a:avLst/>
          </a:prstGeom>
          <a:ln w="50800">
            <a:solidFill>
              <a:srgbClr val="000099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91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Какую роль может играть аккомпанемент?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D:\Карикатуры\Домашние животные\DC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59" y="2910678"/>
            <a:ext cx="2743200" cy="2743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Карикатуры\Люди\SH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219" y="2924944"/>
            <a:ext cx="2743200" cy="2743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82959" y="211859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Помощник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9219" y="213623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Партнёр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92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Палецких Елена\Desktop\Новая папка (2)\100362605_V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522" y="2183346"/>
            <a:ext cx="4221217" cy="31395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Какую роль играет аккомпанемент?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6109" y="542654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Помощник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412" y="5448754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Партнёр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2229" y="1423223"/>
            <a:ext cx="356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П.И. Чайковский «Вальс»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427204"/>
            <a:ext cx="340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Х. Вольф «Садовник»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Палецких Елена\Pictures\Аккомпанемент\К.П. Брюллов Всадники. Евгений Иванович Мюссар и Эмилия Мюссар. 1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550" y="2184014"/>
            <a:ext cx="2264923" cy="31395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03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798" y="188640"/>
            <a:ext cx="8121123" cy="1462087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Какова роль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аккомпанемента          в песне Ф. Шуберта «Форель»?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7" descr="C:\Users\Палецких Елена\Pictures\Аккомпанемент\0b14aa622ffe51429d9ea35cc6c778c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7227" r="3734" b="4520"/>
          <a:stretch/>
        </p:blipFill>
        <p:spPr bwMode="auto">
          <a:xfrm>
            <a:off x="536800" y="1844824"/>
            <a:ext cx="2875495" cy="21645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Шуберт Форел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9370" y="6069886"/>
            <a:ext cx="609600" cy="609600"/>
          </a:xfrm>
          <a:prstGeom prst="rect">
            <a:avLst/>
          </a:prstGeom>
        </p:spPr>
      </p:pic>
      <p:pic>
        <p:nvPicPr>
          <p:cNvPr id="4100" name="Picture 4" descr="C:\Users\Палецких Елена\Pictures\Аккомпанемент\0_6038e_5f4bca8c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413" y="1844824"/>
            <a:ext cx="2951480" cy="406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801" y="4725144"/>
            <a:ext cx="2875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Партнёр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14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29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агетная рамка 8"/>
          <p:cNvSpPr/>
          <p:nvPr/>
        </p:nvSpPr>
        <p:spPr>
          <a:xfrm>
            <a:off x="5364088" y="1628800"/>
            <a:ext cx="3266012" cy="4176464"/>
          </a:xfrm>
          <a:prstGeom prst="bevel">
            <a:avLst>
              <a:gd name="adj" fmla="val 12171"/>
            </a:avLst>
          </a:prstGeom>
          <a:solidFill>
            <a:srgbClr val="CC6600"/>
          </a:solidFill>
          <a:ln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09328" y="476672"/>
            <a:ext cx="4572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Домашнее задание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852936"/>
            <a:ext cx="4199930" cy="193899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3399"/>
                </a:solidFill>
              </a:rPr>
              <a:t>Раскрасьте </a:t>
            </a:r>
            <a:r>
              <a:rPr lang="ru-RU" sz="2400" dirty="0">
                <a:solidFill>
                  <a:srgbClr val="003399"/>
                </a:solidFill>
              </a:rPr>
              <a:t>букет </a:t>
            </a:r>
            <a:r>
              <a:rPr lang="ru-RU" sz="2400" dirty="0" smtClean="0">
                <a:solidFill>
                  <a:srgbClr val="003399"/>
                </a:solidFill>
              </a:rPr>
              <a:t>цветов и </a:t>
            </a:r>
            <a:r>
              <a:rPr lang="ru-RU" sz="2400" dirty="0">
                <a:solidFill>
                  <a:srgbClr val="003399"/>
                </a:solidFill>
              </a:rPr>
              <a:t>«аккомпанемент» </a:t>
            </a:r>
            <a:r>
              <a:rPr lang="ru-RU" sz="2400" dirty="0" smtClean="0">
                <a:solidFill>
                  <a:srgbClr val="003399"/>
                </a:solidFill>
              </a:rPr>
              <a:t>(фон) к нему. Используйте </a:t>
            </a:r>
            <a:r>
              <a:rPr lang="ru-RU" sz="2400" dirty="0">
                <a:solidFill>
                  <a:srgbClr val="003399"/>
                </a:solidFill>
              </a:rPr>
              <a:t>для «аккомпанемента» только цвета радуги.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779" y="2012194"/>
            <a:ext cx="2499577" cy="34445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75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3B203-193B-4FA8-AF97-82248C356243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3071" y="1268760"/>
            <a:ext cx="751404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</a:t>
            </a:r>
          </a:p>
          <a:p>
            <a:pPr algn="ctr"/>
            <a: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отрудничество!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477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1A215-62F0-4EF4-A5DC-61266413D8A7}" type="slidenum">
              <a:rPr lang="ru-RU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60419" name="Объект 5"/>
          <p:cNvSpPr>
            <a:spLocks noGrp="1"/>
          </p:cNvSpPr>
          <p:nvPr>
            <p:ph idx="4294967295"/>
          </p:nvPr>
        </p:nvSpPr>
        <p:spPr>
          <a:xfrm>
            <a:off x="467544" y="1844824"/>
            <a:ext cx="8229600" cy="144016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altLang="ru-RU" sz="1400" dirty="0">
                <a:solidFill>
                  <a:srgbClr val="003399"/>
                </a:solidFill>
              </a:rPr>
              <a:t>Музыка. 2 класс: Фонохрестоматия. Диск </a:t>
            </a:r>
            <a:r>
              <a:rPr lang="en-US" altLang="ru-RU" sz="1400" dirty="0" smtClean="0">
                <a:solidFill>
                  <a:srgbClr val="003399"/>
                </a:solidFill>
              </a:rPr>
              <a:t>II</a:t>
            </a:r>
            <a:r>
              <a:rPr lang="ru-RU" altLang="ru-RU" sz="1400" dirty="0" smtClean="0">
                <a:solidFill>
                  <a:srgbClr val="003399"/>
                </a:solidFill>
              </a:rPr>
              <a:t>. </a:t>
            </a:r>
            <a:r>
              <a:rPr lang="ru-RU" altLang="ru-RU" sz="1400" dirty="0">
                <a:solidFill>
                  <a:srgbClr val="003399"/>
                </a:solidFill>
              </a:rPr>
              <a:t>В.В. </a:t>
            </a:r>
            <a:r>
              <a:rPr lang="ru-RU" altLang="ru-RU" sz="1400" dirty="0" err="1">
                <a:solidFill>
                  <a:srgbClr val="003399"/>
                </a:solidFill>
              </a:rPr>
              <a:t>Алеев</a:t>
            </a:r>
            <a:r>
              <a:rPr lang="ru-RU" altLang="ru-RU" sz="1400" dirty="0">
                <a:solidFill>
                  <a:srgbClr val="003399"/>
                </a:solidFill>
              </a:rPr>
              <a:t>, Т.Н. </a:t>
            </a:r>
            <a:r>
              <a:rPr lang="ru-RU" altLang="ru-RU" sz="1400" dirty="0" err="1">
                <a:solidFill>
                  <a:srgbClr val="003399"/>
                </a:solidFill>
              </a:rPr>
              <a:t>Кичак</a:t>
            </a:r>
            <a:r>
              <a:rPr lang="ru-RU" altLang="ru-RU" sz="1400" dirty="0">
                <a:solidFill>
                  <a:srgbClr val="003399"/>
                </a:solidFill>
              </a:rPr>
              <a:t>.	М., Дрофа, 2011.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400" dirty="0" smtClean="0">
                <a:solidFill>
                  <a:srgbClr val="003399"/>
                </a:solidFill>
              </a:rPr>
              <a:t>Музыкальная </a:t>
            </a:r>
            <a:r>
              <a:rPr lang="ru-RU" sz="1400" dirty="0">
                <a:solidFill>
                  <a:srgbClr val="003399"/>
                </a:solidFill>
              </a:rPr>
              <a:t>коллекция СОНАТА. Не только классика. © ООО «Институт новых технологий». 2004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400" dirty="0" smtClean="0">
                <a:solidFill>
                  <a:srgbClr val="003399"/>
                </a:solidFill>
              </a:rPr>
              <a:t>Мультимедийная энциклопедия «Музыкальные инструменты». © 2005 </a:t>
            </a:r>
            <a:r>
              <a:rPr lang="en-US" sz="1400" dirty="0" smtClean="0">
                <a:solidFill>
                  <a:srgbClr val="003399"/>
                </a:solidFill>
              </a:rPr>
              <a:t>studio </a:t>
            </a:r>
            <a:r>
              <a:rPr lang="en-US" sz="1400" dirty="0" err="1" smtClean="0">
                <a:solidFill>
                  <a:srgbClr val="003399"/>
                </a:solidFill>
              </a:rPr>
              <a:t>KorAx</a:t>
            </a:r>
            <a:r>
              <a:rPr lang="en-US" sz="1400" baseline="30000" dirty="0" err="1" smtClean="0">
                <a:solidFill>
                  <a:srgbClr val="003399"/>
                </a:solidFill>
              </a:rPr>
              <a:t>TM</a:t>
            </a:r>
            <a:r>
              <a:rPr lang="ru-RU" sz="1400" dirty="0" smtClean="0">
                <a:solidFill>
                  <a:srgbClr val="003399"/>
                </a:solidFill>
              </a:rPr>
              <a:t>, © 2006 </a:t>
            </a:r>
            <a:r>
              <a:rPr lang="en-US" sz="1400" dirty="0" smtClean="0">
                <a:solidFill>
                  <a:srgbClr val="003399"/>
                </a:solidFill>
              </a:rPr>
              <a:t>MEDIA WORLD</a:t>
            </a:r>
            <a:endParaRPr lang="ru-RU" sz="1400" dirty="0" smtClean="0">
              <a:solidFill>
                <a:srgbClr val="003399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400" dirty="0" smtClean="0">
                <a:solidFill>
                  <a:srgbClr val="003399"/>
                </a:solidFill>
              </a:rPr>
              <a:t>http</a:t>
            </a:r>
            <a:r>
              <a:rPr lang="en-US" sz="1400" dirty="0">
                <a:solidFill>
                  <a:srgbClr val="003399"/>
                </a:solidFill>
              </a:rPr>
              <a:t>://muzofon.com/</a:t>
            </a:r>
            <a:endParaRPr lang="ru-RU" sz="1400" dirty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2089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Источники музыкальных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иллюстраций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8554" y="3573016"/>
            <a:ext cx="78468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Источники основного содержания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457200" y="4653136"/>
            <a:ext cx="822960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solidFill>
                  <a:srgbClr val="003399"/>
                </a:solidFill>
              </a:rPr>
              <a:t>Михеева Л.В. Музыкальный словарь в рассказах. М., Советский композитор, 1984.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1400" dirty="0" smtClean="0">
                <a:solidFill>
                  <a:srgbClr val="003399"/>
                </a:solidFill>
              </a:rPr>
              <a:t>Музыка. 2 класс: Учебник для общеобразовательных учебных заведений. В.В. </a:t>
            </a:r>
            <a:r>
              <a:rPr lang="ru-RU" altLang="ru-RU" sz="1400" dirty="0" err="1" smtClean="0">
                <a:solidFill>
                  <a:srgbClr val="003399"/>
                </a:solidFill>
              </a:rPr>
              <a:t>Алеев</a:t>
            </a:r>
            <a:r>
              <a:rPr lang="ru-RU" altLang="ru-RU" sz="1400" dirty="0" smtClean="0">
                <a:solidFill>
                  <a:srgbClr val="003399"/>
                </a:solidFill>
              </a:rPr>
              <a:t>, Т.Н. </a:t>
            </a:r>
            <a:r>
              <a:rPr lang="ru-RU" altLang="ru-RU" sz="1400" dirty="0" err="1" smtClean="0">
                <a:solidFill>
                  <a:srgbClr val="003399"/>
                </a:solidFill>
              </a:rPr>
              <a:t>Кичак</a:t>
            </a:r>
            <a:r>
              <a:rPr lang="ru-RU" altLang="ru-RU" sz="1400" dirty="0" smtClean="0">
                <a:solidFill>
                  <a:srgbClr val="003399"/>
                </a:solidFill>
              </a:rPr>
              <a:t>.	М., Дрофа, 2011.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solidFill>
                  <a:srgbClr val="003399"/>
                </a:solidFill>
              </a:rPr>
              <a:t>Энциклопедический словарь юного музыканта. /Сост. </a:t>
            </a:r>
            <a:r>
              <a:rPr lang="ru-RU" sz="1400" dirty="0" err="1" smtClean="0">
                <a:solidFill>
                  <a:srgbClr val="003399"/>
                </a:solidFill>
              </a:rPr>
              <a:t>Медушевский</a:t>
            </a:r>
            <a:r>
              <a:rPr lang="ru-RU" sz="1400" dirty="0" smtClean="0">
                <a:solidFill>
                  <a:srgbClr val="003399"/>
                </a:solidFill>
              </a:rPr>
              <a:t> В.В., Очаковская О.О. – М.: Педагогика, 1985.</a:t>
            </a:r>
          </a:p>
        </p:txBody>
      </p:sp>
    </p:spTree>
    <p:extLst>
      <p:ext uri="{BB962C8B-B14F-4D97-AF65-F5344CB8AC3E}">
        <p14:creationId xmlns:p14="http://schemas.microsoft.com/office/powerpoint/2010/main" val="4237076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Палецких Елена\Pictures\76b12f1f430214df3e21f81faea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0675"/>
            <a:ext cx="4144963" cy="3175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Объект 5"/>
          <p:cNvSpPr txBox="1">
            <a:spLocks/>
          </p:cNvSpPr>
          <p:nvPr/>
        </p:nvSpPr>
        <p:spPr bwMode="auto">
          <a:xfrm>
            <a:off x="1547664" y="4077072"/>
            <a:ext cx="5400600" cy="18794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0099"/>
                </a:solidFill>
                <a:latin typeface="+mn-lt"/>
              </a:rPr>
              <a:t>Лукоморья </a:t>
            </a:r>
            <a:r>
              <a:rPr lang="ru-RU" altLang="ru-RU" sz="2400" b="1" dirty="0">
                <a:solidFill>
                  <a:srgbClr val="000099"/>
                </a:solidFill>
                <a:latin typeface="+mn-lt"/>
              </a:rPr>
              <a:t>нет на карте, 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0099"/>
                </a:solidFill>
                <a:latin typeface="+mn-lt"/>
              </a:rPr>
              <a:t>Значит </a:t>
            </a:r>
            <a:r>
              <a:rPr lang="ru-RU" altLang="ru-RU" sz="2400" b="1" dirty="0">
                <a:solidFill>
                  <a:srgbClr val="000099"/>
                </a:solidFill>
                <a:latin typeface="+mn-lt"/>
              </a:rPr>
              <a:t>в сказку нет пути.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		Это присказка, не сказка,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		Сказка будет впереди</a:t>
            </a: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.</a:t>
            </a:r>
            <a:endParaRPr lang="ru-RU" alt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44" name="Picture 16" descr="C:\Users\Палецких Елена\Pictures\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5175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050612"/>
      </p:ext>
    </p:extLst>
  </p:cSld>
  <p:clrMapOvr>
    <a:masterClrMapping/>
  </p:clrMapOvr>
  <p:transition spd="slow" advClick="0" advTm="1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3CDDB-6117-47C4-B790-1EBEA1D418D2}" type="slidenum">
              <a:rPr lang="ru-RU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63491" name="Объект 5"/>
          <p:cNvSpPr>
            <a:spLocks noGrp="1"/>
          </p:cNvSpPr>
          <p:nvPr>
            <p:ph idx="4294967295"/>
          </p:nvPr>
        </p:nvSpPr>
        <p:spPr>
          <a:xfrm>
            <a:off x="497681" y="1412776"/>
            <a:ext cx="8178775" cy="4464993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lvl="0">
              <a:buFont typeface="+mj-lt"/>
              <a:buAutoNum type="arabicPeriod"/>
            </a:pPr>
            <a:r>
              <a:rPr lang="ru-RU" sz="1400" dirty="0">
                <a:solidFill>
                  <a:srgbClr val="003399"/>
                </a:solidFill>
              </a:rPr>
              <a:t>Библиотека векторных изображений, часть 1. ООО «</a:t>
            </a:r>
            <a:r>
              <a:rPr lang="ru-RU" sz="1400" dirty="0" err="1">
                <a:solidFill>
                  <a:srgbClr val="003399"/>
                </a:solidFill>
              </a:rPr>
              <a:t>Элком</a:t>
            </a:r>
            <a:r>
              <a:rPr lang="ru-RU" sz="1400" dirty="0">
                <a:solidFill>
                  <a:srgbClr val="003399"/>
                </a:solidFill>
              </a:rPr>
              <a:t>», 2004</a:t>
            </a:r>
          </a:p>
          <a:p>
            <a:pPr lvl="0">
              <a:buFont typeface="+mj-lt"/>
              <a:buAutoNum type="arabicPeriod"/>
            </a:pPr>
            <a:r>
              <a:rPr lang="ru-RU" sz="1400" dirty="0">
                <a:solidFill>
                  <a:srgbClr val="003399"/>
                </a:solidFill>
              </a:rPr>
              <a:t>Коллекция анимированных </a:t>
            </a:r>
            <a:r>
              <a:rPr lang="ru-RU" sz="1400" dirty="0" err="1">
                <a:solidFill>
                  <a:srgbClr val="003399"/>
                </a:solidFill>
              </a:rPr>
              <a:t>gif</a:t>
            </a:r>
            <a:r>
              <a:rPr lang="ru-RU" sz="1400" dirty="0">
                <a:solidFill>
                  <a:srgbClr val="003399"/>
                </a:solidFill>
              </a:rPr>
              <a:t> для </a:t>
            </a:r>
            <a:r>
              <a:rPr lang="ru-RU" sz="1400" dirty="0" err="1">
                <a:solidFill>
                  <a:srgbClr val="003399"/>
                </a:solidFill>
              </a:rPr>
              <a:t>web</a:t>
            </a:r>
            <a:r>
              <a:rPr lang="ru-RU" sz="1400" dirty="0">
                <a:solidFill>
                  <a:srgbClr val="003399"/>
                </a:solidFill>
              </a:rPr>
              <a:t>. АРТ. D 56771</a:t>
            </a:r>
          </a:p>
          <a:p>
            <a:pPr lvl="0">
              <a:buFont typeface="+mj-lt"/>
              <a:buAutoNum type="arabicPeriod"/>
            </a:pPr>
            <a:r>
              <a:rPr lang="ru-RU" sz="1400" dirty="0" smtClean="0">
                <a:solidFill>
                  <a:srgbClr val="003399"/>
                </a:solidFill>
              </a:rPr>
              <a:t>Музыкальная </a:t>
            </a:r>
            <a:r>
              <a:rPr lang="ru-RU" sz="1400" dirty="0">
                <a:solidFill>
                  <a:srgbClr val="003399"/>
                </a:solidFill>
              </a:rPr>
              <a:t>коллекция СОНАТА. Не только классика. © ООО «Институт новых технологий». 2004</a:t>
            </a:r>
          </a:p>
          <a:p>
            <a:pPr lvl="0">
              <a:buFont typeface="+mj-lt"/>
              <a:buAutoNum type="arabicPeriod"/>
            </a:pPr>
            <a:r>
              <a:rPr lang="ru-RU" sz="1400" dirty="0">
                <a:solidFill>
                  <a:srgbClr val="003399"/>
                </a:solidFill>
              </a:rPr>
              <a:t>Мультимедийная энциклопедия «Музыкальные инструменты». © 2005 </a:t>
            </a:r>
            <a:r>
              <a:rPr lang="en-US" sz="1400" dirty="0">
                <a:solidFill>
                  <a:srgbClr val="003399"/>
                </a:solidFill>
              </a:rPr>
              <a:t>studio </a:t>
            </a:r>
            <a:r>
              <a:rPr lang="en-US" sz="1400" dirty="0" err="1">
                <a:solidFill>
                  <a:srgbClr val="003399"/>
                </a:solidFill>
              </a:rPr>
              <a:t>KorAx</a:t>
            </a:r>
            <a:r>
              <a:rPr lang="en-US" sz="1400" baseline="30000" dirty="0" err="1">
                <a:solidFill>
                  <a:srgbClr val="003399"/>
                </a:solidFill>
              </a:rPr>
              <a:t>TM</a:t>
            </a:r>
            <a:r>
              <a:rPr lang="ru-RU" sz="1400" dirty="0">
                <a:solidFill>
                  <a:srgbClr val="003399"/>
                </a:solidFill>
              </a:rPr>
              <a:t>, © 2006 </a:t>
            </a:r>
            <a:r>
              <a:rPr lang="en-US" sz="1400" dirty="0">
                <a:solidFill>
                  <a:srgbClr val="003399"/>
                </a:solidFill>
              </a:rPr>
              <a:t>MEDIA </a:t>
            </a:r>
            <a:r>
              <a:rPr lang="en-US" sz="1400" dirty="0" smtClean="0">
                <a:solidFill>
                  <a:srgbClr val="003399"/>
                </a:solidFill>
              </a:rPr>
              <a:t>WORLD</a:t>
            </a:r>
            <a:endParaRPr lang="ru-RU" sz="1400" dirty="0" smtClean="0">
              <a:solidFill>
                <a:srgbClr val="003399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400" dirty="0">
                <a:solidFill>
                  <a:srgbClr val="003399"/>
                </a:solidFill>
                <a:hlinkClick r:id="rId3"/>
              </a:rPr>
              <a:t>http://art-dot.ru/alexei-de-lyamine/</a:t>
            </a:r>
            <a:endParaRPr lang="ru-RU" sz="1400" dirty="0">
              <a:solidFill>
                <a:srgbClr val="003399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003399"/>
                </a:solidFill>
                <a:hlinkClick r:id="rId4"/>
              </a:rPr>
              <a:t>http://</a:t>
            </a:r>
            <a:r>
              <a:rPr lang="en-US" sz="1400" dirty="0" smtClean="0">
                <a:solidFill>
                  <a:srgbClr val="003399"/>
                </a:solidFill>
                <a:hlinkClick r:id="rId4"/>
              </a:rPr>
              <a:t>www.artwall.ru/products/poster_1429</a:t>
            </a:r>
            <a:endParaRPr lang="ru-RU" sz="1400" dirty="0" smtClean="0">
              <a:solidFill>
                <a:srgbClr val="003399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003399"/>
                </a:solidFill>
                <a:hlinkClick r:id="rId5"/>
              </a:rPr>
              <a:t>http://bydmen.org.ua/post153031710</a:t>
            </a:r>
            <a:r>
              <a:rPr lang="en-US" sz="1400" dirty="0" smtClean="0">
                <a:solidFill>
                  <a:srgbClr val="003399"/>
                </a:solidFill>
                <a:hlinkClick r:id="rId5"/>
              </a:rPr>
              <a:t>/</a:t>
            </a:r>
            <a:endParaRPr lang="ru-RU" sz="1400" dirty="0" smtClean="0">
              <a:solidFill>
                <a:srgbClr val="003399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rgbClr val="003399"/>
                </a:solidFill>
                <a:hlinkClick r:id="rId6"/>
              </a:rPr>
              <a:t>http</a:t>
            </a:r>
            <a:r>
              <a:rPr lang="en-US" sz="1400" dirty="0">
                <a:solidFill>
                  <a:srgbClr val="003399"/>
                </a:solidFill>
                <a:hlinkClick r:id="rId6"/>
              </a:rPr>
              <a:t>://novostey.com/politic/news492912.html</a:t>
            </a:r>
            <a:endParaRPr lang="ru-RU" sz="1400" dirty="0">
              <a:solidFill>
                <a:srgbClr val="003399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003399"/>
                </a:solidFill>
                <a:hlinkClick r:id="rId7"/>
              </a:rPr>
              <a:t>http://dizlion.at.ua/news/2010-02-07-87</a:t>
            </a:r>
            <a:endParaRPr lang="ru-RU" sz="1400" dirty="0">
              <a:solidFill>
                <a:srgbClr val="003399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003399"/>
                </a:solidFill>
                <a:hlinkClick r:id="rId8"/>
              </a:rPr>
              <a:t>http://</a:t>
            </a:r>
            <a:r>
              <a:rPr lang="en-US" sz="1400" dirty="0" smtClean="0">
                <a:solidFill>
                  <a:srgbClr val="003399"/>
                </a:solidFill>
                <a:hlinkClick r:id="rId8"/>
              </a:rPr>
              <a:t>tagoc.foreverhost.us/29/multfilm-izbushka-na-kurix-nozhkax.php</a:t>
            </a:r>
            <a:endParaRPr lang="ru-RU" sz="1400" dirty="0" smtClean="0">
              <a:solidFill>
                <a:srgbClr val="003399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003399"/>
                </a:solidFill>
                <a:hlinkClick r:id="rId9"/>
              </a:rPr>
              <a:t>http://mir-skazok.net/skazochnyie-kartinki-iz-russkih-narodn.html</a:t>
            </a:r>
            <a:endParaRPr lang="ru-RU" sz="1400" dirty="0">
              <a:solidFill>
                <a:srgbClr val="003399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003399"/>
                </a:solidFill>
                <a:hlinkClick r:id="rId10"/>
              </a:rPr>
              <a:t>http://maxpark.com/community/5920/content/2364924</a:t>
            </a:r>
            <a:endParaRPr lang="ru-RU" sz="1400" dirty="0">
              <a:solidFill>
                <a:srgbClr val="003399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003399"/>
                </a:solidFill>
                <a:hlinkClick r:id="rId11"/>
              </a:rPr>
              <a:t>http://kopona.com/46178-ramka-dlya-foto-belosnezhka-i-olenenok.html</a:t>
            </a:r>
            <a:endParaRPr lang="ru-RU" sz="1400" dirty="0">
              <a:solidFill>
                <a:srgbClr val="003399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003399"/>
                </a:solidFill>
                <a:hlinkClick r:id="rId12"/>
              </a:rPr>
              <a:t>http://zcipr2492.ucoz.ru/index/razvivaem_motoriku/0-9</a:t>
            </a:r>
            <a:endParaRPr lang="ru-RU" sz="1400" dirty="0">
              <a:solidFill>
                <a:srgbClr val="003399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003399"/>
                </a:solidFill>
                <a:hlinkClick r:id="rId13"/>
              </a:rPr>
              <a:t>http://www.raskraski.ru/cat_show_388775.html</a:t>
            </a:r>
            <a:endParaRPr lang="ru-RU" sz="1400" dirty="0">
              <a:solidFill>
                <a:srgbClr val="003399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003399"/>
                </a:solidFill>
                <a:hlinkClick r:id="rId14"/>
              </a:rPr>
              <a:t>http://www.clipartov.net/show-3-1581.html</a:t>
            </a:r>
            <a:endParaRPr lang="ru-RU" sz="1400" dirty="0">
              <a:solidFill>
                <a:srgbClr val="003399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003399"/>
                </a:solidFill>
                <a:hlinkClick r:id="rId15"/>
              </a:rPr>
              <a:t>http://raskras-ka.com/raskraski-print/8-marta/raskraski-8-marta-33.html</a:t>
            </a:r>
            <a:endParaRPr lang="ru-RU" sz="1400" dirty="0">
              <a:solidFill>
                <a:srgbClr val="003399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endParaRPr lang="ru-RU" sz="1400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rgbClr val="003399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ru-RU" sz="1400" dirty="0" smtClean="0">
              <a:solidFill>
                <a:srgbClr val="003399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ru-RU" sz="2400" dirty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7024" y="476672"/>
            <a:ext cx="56899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Источники иллюстраций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490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:\Users\Палецких Елена\Pictures\7468683_148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1"/>
          <a:stretch>
            <a:fillRect/>
          </a:stretch>
        </p:blipFill>
        <p:spPr bwMode="auto">
          <a:xfrm>
            <a:off x="4139952" y="320675"/>
            <a:ext cx="4681538" cy="3175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Объект 5"/>
          <p:cNvSpPr txBox="1">
            <a:spLocks/>
          </p:cNvSpPr>
          <p:nvPr/>
        </p:nvSpPr>
        <p:spPr bwMode="auto">
          <a:xfrm>
            <a:off x="1475656" y="4077072"/>
            <a:ext cx="6192688" cy="18724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Есть </a:t>
            </a: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на курьих ножках в сказке той избушка.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000099"/>
                </a:solidFill>
                <a:latin typeface="+mn-lt"/>
              </a:rPr>
              <a:t>		Поверить в такое смешно.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Там в царевну превращается лягушка.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000099"/>
                </a:solidFill>
                <a:latin typeface="+mn-lt"/>
              </a:rPr>
              <a:t>		Что смысла в наш век лишено</a:t>
            </a:r>
            <a:r>
              <a:rPr lang="ru-RU" altLang="ru-RU" sz="2400" b="1" dirty="0" smtClean="0">
                <a:solidFill>
                  <a:srgbClr val="000099"/>
                </a:solidFill>
                <a:latin typeface="+mn-lt"/>
              </a:rPr>
              <a:t>.</a:t>
            </a:r>
            <a:endParaRPr lang="ru-RU" alt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268" name="Picture 7" descr="C:\Users\Палецких Елена\Pictures\46619721-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0675"/>
            <a:ext cx="2813050" cy="3175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380014"/>
      </p:ext>
    </p:extLst>
  </p:cSld>
  <p:clrMapOvr>
    <a:masterClrMapping/>
  </p:clrMapOvr>
  <p:transition spd="slow" advClick="0" advTm="1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Палецких Елена\Pictures\0_6703e_aab01b2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0675"/>
            <a:ext cx="4449763" cy="3175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Объект 5"/>
          <p:cNvSpPr txBox="1">
            <a:spLocks/>
          </p:cNvSpPr>
          <p:nvPr/>
        </p:nvSpPr>
        <p:spPr bwMode="auto">
          <a:xfrm>
            <a:off x="1907704" y="4061115"/>
            <a:ext cx="5400600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0099"/>
                </a:solidFill>
                <a:latin typeface="+mn-lt"/>
              </a:rPr>
              <a:t>Лукоморья </a:t>
            </a:r>
            <a:r>
              <a:rPr lang="ru-RU" altLang="ru-RU" sz="2400" b="1" dirty="0">
                <a:solidFill>
                  <a:srgbClr val="000099"/>
                </a:solidFill>
                <a:latin typeface="+mn-lt"/>
              </a:rPr>
              <a:t>нет на карте, 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000099"/>
                </a:solidFill>
                <a:latin typeface="+mn-lt"/>
              </a:rPr>
              <a:t>З</a:t>
            </a:r>
            <a:r>
              <a:rPr lang="ru-RU" altLang="ru-RU" sz="2400" b="1" dirty="0" smtClean="0">
                <a:solidFill>
                  <a:srgbClr val="000099"/>
                </a:solidFill>
                <a:latin typeface="+mn-lt"/>
              </a:rPr>
              <a:t>начит </a:t>
            </a:r>
            <a:r>
              <a:rPr lang="ru-RU" altLang="ru-RU" sz="2400" b="1" dirty="0">
                <a:solidFill>
                  <a:srgbClr val="000099"/>
                </a:solidFill>
                <a:latin typeface="+mn-lt"/>
              </a:rPr>
              <a:t>в сказку нет пути.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		Это присказка, не сказка,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		Сказка будет впереди</a:t>
            </a: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.</a:t>
            </a:r>
            <a:endParaRPr lang="ru-RU" alt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292" name="Picture 16" descr="C:\Users\Палецких Елена\Pictures\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5175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195796"/>
      </p:ext>
    </p:extLst>
  </p:cSld>
  <p:clrMapOvr>
    <a:masterClrMapping/>
  </p:clrMapOvr>
  <p:transition spd="slow" advClick="0" advTm="135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 descr="C:\Users\Палецких Елена\Pictures\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98107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5" descr="C:\Users\Палецких Елена\Pictures\c58ba5932c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561" b="-1273"/>
          <a:stretch>
            <a:fillRect/>
          </a:stretch>
        </p:blipFill>
        <p:spPr bwMode="auto">
          <a:xfrm>
            <a:off x="2725091" y="304800"/>
            <a:ext cx="3589337" cy="32210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4" descr="C:\Users\Палецких Елена\Pictures\1282490991_futuru.ru.2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1"/>
          <a:stretch>
            <a:fillRect/>
          </a:stretch>
        </p:blipFill>
        <p:spPr bwMode="auto">
          <a:xfrm>
            <a:off x="323528" y="304232"/>
            <a:ext cx="2232025" cy="3175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C:\Users\Палецких Елена\Pictures\9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304799"/>
            <a:ext cx="3128962" cy="31797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Объект 5"/>
          <p:cNvSpPr txBox="1">
            <a:spLocks/>
          </p:cNvSpPr>
          <p:nvPr/>
        </p:nvSpPr>
        <p:spPr bwMode="auto">
          <a:xfrm>
            <a:off x="1603435" y="4077072"/>
            <a:ext cx="5832648" cy="18724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0099"/>
                </a:solidFill>
                <a:latin typeface="+mn-lt"/>
              </a:rPr>
              <a:t>На </a:t>
            </a:r>
            <a:r>
              <a:rPr lang="ru-RU" altLang="ru-RU" sz="2400" b="1" dirty="0">
                <a:solidFill>
                  <a:srgbClr val="000099"/>
                </a:solidFill>
                <a:latin typeface="+mn-lt"/>
              </a:rPr>
              <a:t>вопросы нам наука даст ответы.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FF3300"/>
                </a:solidFill>
                <a:latin typeface="+mn-lt"/>
              </a:rPr>
              <a:t>		</a:t>
            </a: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А в лесу Белоснежка живёт.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000099"/>
                </a:solidFill>
                <a:latin typeface="+mn-lt"/>
              </a:rPr>
              <a:t>К дальним звёздам отправляются ракеты.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FF3300"/>
                </a:solidFill>
                <a:latin typeface="+mn-lt"/>
              </a:rPr>
              <a:t>		</a:t>
            </a: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Но есть и ковёр-самолёт.</a:t>
            </a:r>
          </a:p>
        </p:txBody>
      </p:sp>
    </p:spTree>
    <p:extLst>
      <p:ext uri="{BB962C8B-B14F-4D97-AF65-F5344CB8AC3E}">
        <p14:creationId xmlns:p14="http://schemas.microsoft.com/office/powerpoint/2010/main" val="880415313"/>
      </p:ext>
    </p:extLst>
  </p:cSld>
  <p:clrMapOvr>
    <a:masterClrMapping/>
  </p:clrMapOvr>
  <p:transition spd="slow" advClick="0" advTm="1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8" descr="C:\Users\Палецких Елена\Pictures\lukomor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" b="-8"/>
          <a:stretch>
            <a:fillRect/>
          </a:stretch>
        </p:blipFill>
        <p:spPr bwMode="auto">
          <a:xfrm>
            <a:off x="4572000" y="332656"/>
            <a:ext cx="4213225" cy="29289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Объект 5"/>
          <p:cNvSpPr txBox="1">
            <a:spLocks/>
          </p:cNvSpPr>
          <p:nvPr/>
        </p:nvSpPr>
        <p:spPr bwMode="auto">
          <a:xfrm>
            <a:off x="1880257" y="4077072"/>
            <a:ext cx="5383485" cy="18724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0099"/>
                </a:solidFill>
                <a:latin typeface="+mn-lt"/>
              </a:rPr>
              <a:t>Лукоморья </a:t>
            </a:r>
            <a:r>
              <a:rPr lang="ru-RU" altLang="ru-RU" sz="2400" b="1" dirty="0">
                <a:solidFill>
                  <a:srgbClr val="000099"/>
                </a:solidFill>
                <a:latin typeface="+mn-lt"/>
              </a:rPr>
              <a:t>нет на карте, 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000099"/>
                </a:solidFill>
                <a:latin typeface="+mn-lt"/>
              </a:rPr>
              <a:t>З</a:t>
            </a:r>
            <a:r>
              <a:rPr lang="ru-RU" altLang="ru-RU" sz="2400" b="1" smtClean="0">
                <a:solidFill>
                  <a:srgbClr val="000099"/>
                </a:solidFill>
                <a:latin typeface="+mn-lt"/>
              </a:rPr>
              <a:t>начит </a:t>
            </a:r>
            <a:r>
              <a:rPr lang="ru-RU" altLang="ru-RU" sz="2400" b="1" dirty="0">
                <a:solidFill>
                  <a:srgbClr val="000099"/>
                </a:solidFill>
                <a:latin typeface="+mn-lt"/>
              </a:rPr>
              <a:t>в сказку нет пути.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		Это присказка, не сказка,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		Сказка будет впереди</a:t>
            </a: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.</a:t>
            </a:r>
            <a:endParaRPr lang="ru-RU" alt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340" name="Picture 16" descr="C:\Users\Палецких Елена\Pictures\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5175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32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768</Words>
  <Application>Microsoft Office PowerPoint</Application>
  <PresentationFormat>Экран (4:3)</PresentationFormat>
  <Paragraphs>236</Paragraphs>
  <Slides>50</Slides>
  <Notes>2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сопровождает  аккомпанемент?</vt:lpstr>
      <vt:lpstr>Зачем нужен аккомпанемент?</vt:lpstr>
      <vt:lpstr>Зачем нужен аккомпанемент?</vt:lpstr>
      <vt:lpstr>Какие инструменты могут аккомпанировать?</vt:lpstr>
      <vt:lpstr>Какие инструменты могут аккомпанировать?</vt:lpstr>
      <vt:lpstr>Каким был раньше аккомпанемент?</vt:lpstr>
      <vt:lpstr>Какова роль  аккомпанемента?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Какую роль играет аккомпанемент в песне Х. Вольфа «Садовник»?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«аккомпанемент»?</vt:lpstr>
      <vt:lpstr>Какие инструменты могут сопровождать песню?</vt:lpstr>
      <vt:lpstr>Какому инструменту аккомпанирует оркестр?</vt:lpstr>
      <vt:lpstr>Каким нотам соответствуют эти паузы?</vt:lpstr>
      <vt:lpstr>Какую роль может играть аккомпанемент?</vt:lpstr>
      <vt:lpstr>Какую роль играет аккомпанемент?</vt:lpstr>
      <vt:lpstr>Какова роль аккомпанемента          в песне Ф. Шуберта «Форель»?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Музыкальный аккомпанемент</dc:title>
  <dc:creator>Палецких Елена</dc:creator>
  <cp:lastModifiedBy>Палецких Елена</cp:lastModifiedBy>
  <cp:revision>286</cp:revision>
  <dcterms:created xsi:type="dcterms:W3CDTF">2012-11-04T16:30:41Z</dcterms:created>
  <dcterms:modified xsi:type="dcterms:W3CDTF">2014-07-23T21:02:36Z</dcterms:modified>
</cp:coreProperties>
</file>